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1" r:id="rId3"/>
  </p:sldMasterIdLst>
  <p:sldIdLst>
    <p:sldId id="256" r:id="rId4"/>
    <p:sldId id="257" r:id="rId5"/>
    <p:sldId id="258" r:id="rId6"/>
    <p:sldId id="259" r:id="rId7"/>
    <p:sldId id="260" r:id="rId8"/>
    <p:sldId id="261" r:id="rId9"/>
    <p:sldId id="262" r:id="rId10"/>
    <p:sldId id="263" r:id="rId11"/>
    <p:sldId id="283" r:id="rId12"/>
    <p:sldId id="266"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1" autoAdjust="0"/>
    <p:restoredTop sz="94660"/>
  </p:normalViewPr>
  <p:slideViewPr>
    <p:cSldViewPr snapToGrid="0">
      <p:cViewPr varScale="1">
        <p:scale>
          <a:sx n="53" d="100"/>
          <a:sy n="53" d="100"/>
        </p:scale>
        <p:origin x="180" y="5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slide" Target="slides/slide1.xml"/><Relationship Id="rId31" Type="http://schemas.openxmlformats.org/officeDocument/2006/relationships/tableStyles" Target="tableStyles.xml"/><Relationship Id="rId30" Type="http://schemas.openxmlformats.org/officeDocument/2006/relationships/viewProps" Target="viewProps.xml"/><Relationship Id="rId3" Type="http://schemas.openxmlformats.org/officeDocument/2006/relationships/slideMaster" Target="slideMasters/slideMaster2.xml"/><Relationship Id="rId29" Type="http://schemas.openxmlformats.org/officeDocument/2006/relationships/presProps" Target="presProps.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9" Type="http://schemas.openxmlformats.org/officeDocument/2006/relationships/tags" Target="../tags/tag5.xml"/><Relationship Id="rId8" Type="http://schemas.openxmlformats.org/officeDocument/2006/relationships/image" Target="../media/image2.png"/><Relationship Id="rId7" Type="http://schemas.openxmlformats.org/officeDocument/2006/relationships/tags" Target="../tags/tag4.xml"/><Relationship Id="rId6" Type="http://schemas.openxmlformats.org/officeDocument/2006/relationships/tags" Target="../tags/tag3.xml"/><Relationship Id="rId5" Type="http://schemas.openxmlformats.org/officeDocument/2006/relationships/tags" Target="../tags/tag2.xml"/><Relationship Id="rId4" Type="http://schemas.openxmlformats.org/officeDocument/2006/relationships/image" Target="NULL" TargetMode="External"/><Relationship Id="rId3" Type="http://schemas.openxmlformats.org/officeDocument/2006/relationships/image" Target="../media/image1.png"/><Relationship Id="rId2" Type="http://schemas.openxmlformats.org/officeDocument/2006/relationships/tags" Target="../tags/tag1.xml"/><Relationship Id="rId13" Type="http://schemas.openxmlformats.org/officeDocument/2006/relationships/tags" Target="../tags/tag9.xml"/><Relationship Id="rId12" Type="http://schemas.openxmlformats.org/officeDocument/2006/relationships/tags" Target="../tags/tag8.xml"/><Relationship Id="rId11" Type="http://schemas.openxmlformats.org/officeDocument/2006/relationships/tags" Target="../tags/tag7.xml"/><Relationship Id="rId10" Type="http://schemas.openxmlformats.org/officeDocument/2006/relationships/tags" Target="../tags/tag6.xml"/><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6" Type="http://schemas.openxmlformats.org/officeDocument/2006/relationships/tags" Target="../tags/tag14.xml"/><Relationship Id="rId5" Type="http://schemas.openxmlformats.org/officeDocument/2006/relationships/tags" Target="../tags/tag13.xml"/><Relationship Id="rId4" Type="http://schemas.openxmlformats.org/officeDocument/2006/relationships/tags" Target="../tags/tag12.xml"/><Relationship Id="rId3" Type="http://schemas.openxmlformats.org/officeDocument/2006/relationships/tags" Target="../tags/tag11.xml"/><Relationship Id="rId2" Type="http://schemas.openxmlformats.org/officeDocument/2006/relationships/tags" Target="../tags/tag10.xml"/><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9" Type="http://schemas.openxmlformats.org/officeDocument/2006/relationships/tags" Target="../tags/tag20.xml"/><Relationship Id="rId8" Type="http://schemas.openxmlformats.org/officeDocument/2006/relationships/tags" Target="../tags/tag19.xml"/><Relationship Id="rId7" Type="http://schemas.openxmlformats.org/officeDocument/2006/relationships/tags" Target="../tags/tag18.xml"/><Relationship Id="rId6" Type="http://schemas.openxmlformats.org/officeDocument/2006/relationships/tags" Target="../tags/tag17.xml"/><Relationship Id="rId5" Type="http://schemas.openxmlformats.org/officeDocument/2006/relationships/tags" Target="../tags/tag16.xml"/><Relationship Id="rId4" Type="http://schemas.openxmlformats.org/officeDocument/2006/relationships/image" Target="NULL" TargetMode="External"/><Relationship Id="rId3" Type="http://schemas.openxmlformats.org/officeDocument/2006/relationships/image" Target="../media/image3.png"/><Relationship Id="rId2" Type="http://schemas.openxmlformats.org/officeDocument/2006/relationships/tags" Target="../tags/tag15.xml"/><Relationship Id="rId10" Type="http://schemas.openxmlformats.org/officeDocument/2006/relationships/tags" Target="../tags/tag21.xml"/><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9" Type="http://schemas.openxmlformats.org/officeDocument/2006/relationships/tags" Target="../tags/tag27.xml"/><Relationship Id="rId8" Type="http://schemas.openxmlformats.org/officeDocument/2006/relationships/tags" Target="../tags/tag26.xml"/><Relationship Id="rId7" Type="http://schemas.openxmlformats.org/officeDocument/2006/relationships/tags" Target="../tags/tag25.xml"/><Relationship Id="rId6" Type="http://schemas.openxmlformats.org/officeDocument/2006/relationships/tags" Target="../tags/tag24.xml"/><Relationship Id="rId5" Type="http://schemas.openxmlformats.org/officeDocument/2006/relationships/tags" Target="../tags/tag23.xml"/><Relationship Id="rId4" Type="http://schemas.openxmlformats.org/officeDocument/2006/relationships/image" Target="NULL" TargetMode="External"/><Relationship Id="rId3" Type="http://schemas.openxmlformats.org/officeDocument/2006/relationships/image" Target="../media/image3.png"/><Relationship Id="rId2" Type="http://schemas.openxmlformats.org/officeDocument/2006/relationships/tags" Target="../tags/tag22.xml"/><Relationship Id="rId11" Type="http://schemas.openxmlformats.org/officeDocument/2006/relationships/tags" Target="../tags/tag29.xml"/><Relationship Id="rId10" Type="http://schemas.openxmlformats.org/officeDocument/2006/relationships/tags" Target="../tags/tag28.xml"/><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7" Type="http://schemas.openxmlformats.org/officeDocument/2006/relationships/tags" Target="../tags/tag35.xml"/><Relationship Id="rId6" Type="http://schemas.openxmlformats.org/officeDocument/2006/relationships/tags" Target="../tags/tag34.xml"/><Relationship Id="rId5" Type="http://schemas.openxmlformats.org/officeDocument/2006/relationships/tags" Target="../tags/tag33.xml"/><Relationship Id="rId4" Type="http://schemas.openxmlformats.org/officeDocument/2006/relationships/tags" Target="../tags/tag32.xml"/><Relationship Id="rId3" Type="http://schemas.openxmlformats.org/officeDocument/2006/relationships/tags" Target="../tags/tag31.xml"/><Relationship Id="rId2" Type="http://schemas.openxmlformats.org/officeDocument/2006/relationships/tags" Target="../tags/tag30.xml"/><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9" Type="http://schemas.openxmlformats.org/officeDocument/2006/relationships/tags" Target="../tags/tag43.xml"/><Relationship Id="rId8" Type="http://schemas.openxmlformats.org/officeDocument/2006/relationships/tags" Target="../tags/tag42.xml"/><Relationship Id="rId7" Type="http://schemas.openxmlformats.org/officeDocument/2006/relationships/tags" Target="../tags/tag41.xml"/><Relationship Id="rId6" Type="http://schemas.openxmlformats.org/officeDocument/2006/relationships/tags" Target="../tags/tag40.xml"/><Relationship Id="rId5" Type="http://schemas.openxmlformats.org/officeDocument/2006/relationships/tags" Target="../tags/tag39.xml"/><Relationship Id="rId4" Type="http://schemas.openxmlformats.org/officeDocument/2006/relationships/tags" Target="../tags/tag38.xml"/><Relationship Id="rId3" Type="http://schemas.openxmlformats.org/officeDocument/2006/relationships/tags" Target="../tags/tag37.xml"/><Relationship Id="rId2" Type="http://schemas.openxmlformats.org/officeDocument/2006/relationships/tags" Target="../tags/tag36.xml"/><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5" Type="http://schemas.openxmlformats.org/officeDocument/2006/relationships/tags" Target="../tags/tag47.xml"/><Relationship Id="rId4" Type="http://schemas.openxmlformats.org/officeDocument/2006/relationships/tags" Target="../tags/tag46.xml"/><Relationship Id="rId3" Type="http://schemas.openxmlformats.org/officeDocument/2006/relationships/tags" Target="../tags/tag45.xml"/><Relationship Id="rId2" Type="http://schemas.openxmlformats.org/officeDocument/2006/relationships/tags" Target="../tags/tag44.xml"/><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4" Type="http://schemas.openxmlformats.org/officeDocument/2006/relationships/tags" Target="../tags/tag50.xml"/><Relationship Id="rId3" Type="http://schemas.openxmlformats.org/officeDocument/2006/relationships/tags" Target="../tags/tag49.xml"/><Relationship Id="rId2" Type="http://schemas.openxmlformats.org/officeDocument/2006/relationships/tags" Target="../tags/tag48.xml"/><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5" Type="http://schemas.openxmlformats.org/officeDocument/2006/relationships/tags" Target="../tags/tag54.xml"/><Relationship Id="rId4" Type="http://schemas.openxmlformats.org/officeDocument/2006/relationships/tags" Target="../tags/tag53.xml"/><Relationship Id="rId3" Type="http://schemas.openxmlformats.org/officeDocument/2006/relationships/tags" Target="../tags/tag52.xml"/><Relationship Id="rId2" Type="http://schemas.openxmlformats.org/officeDocument/2006/relationships/tags" Target="../tags/tag51.xml"/><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6" Type="http://schemas.openxmlformats.org/officeDocument/2006/relationships/tags" Target="../tags/tag59.xml"/><Relationship Id="rId5" Type="http://schemas.openxmlformats.org/officeDocument/2006/relationships/tags" Target="../tags/tag58.xml"/><Relationship Id="rId4" Type="http://schemas.openxmlformats.org/officeDocument/2006/relationships/tags" Target="../tags/tag57.xml"/><Relationship Id="rId3" Type="http://schemas.openxmlformats.org/officeDocument/2006/relationships/tags" Target="../tags/tag56.xml"/><Relationship Id="rId2" Type="http://schemas.openxmlformats.org/officeDocument/2006/relationships/tags" Target="../tags/tag55.xml"/><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9" Type="http://schemas.openxmlformats.org/officeDocument/2006/relationships/tags" Target="../tags/tag64.xml"/><Relationship Id="rId8" Type="http://schemas.openxmlformats.org/officeDocument/2006/relationships/image" Target="../media/image2.png"/><Relationship Id="rId7" Type="http://schemas.openxmlformats.org/officeDocument/2006/relationships/tags" Target="../tags/tag63.xml"/><Relationship Id="rId6" Type="http://schemas.openxmlformats.org/officeDocument/2006/relationships/tags" Target="../tags/tag62.xml"/><Relationship Id="rId5" Type="http://schemas.openxmlformats.org/officeDocument/2006/relationships/tags" Target="../tags/tag61.xml"/><Relationship Id="rId4" Type="http://schemas.openxmlformats.org/officeDocument/2006/relationships/image" Target="NULL" TargetMode="External"/><Relationship Id="rId3" Type="http://schemas.openxmlformats.org/officeDocument/2006/relationships/image" Target="../media/image1.png"/><Relationship Id="rId2" Type="http://schemas.openxmlformats.org/officeDocument/2006/relationships/tags" Target="../tags/tag60.xml"/><Relationship Id="rId13" Type="http://schemas.openxmlformats.org/officeDocument/2006/relationships/tags" Target="../tags/tag68.xml"/><Relationship Id="rId12" Type="http://schemas.openxmlformats.org/officeDocument/2006/relationships/tags" Target="../tags/tag67.xml"/><Relationship Id="rId11" Type="http://schemas.openxmlformats.org/officeDocument/2006/relationships/tags" Target="../tags/tag66.xml"/><Relationship Id="rId10" Type="http://schemas.openxmlformats.org/officeDocument/2006/relationships/tags" Target="../tags/tag65.xml"/><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endParaRPr lang="en-US" smtClean="0"/>
          </a:p>
        </p:txBody>
      </p:sp>
      <p:sp>
        <p:nvSpPr>
          <p:cNvPr id="4" name="Date Placeholder 3"/>
          <p:cNvSpPr>
            <a:spLocks noGrp="1"/>
          </p:cNvSpPr>
          <p:nvPr>
            <p:ph type="dt" sz="half" idx="10"/>
          </p:nvPr>
        </p:nvSpPr>
        <p:spPr/>
        <p:txBody>
          <a:bodyPr/>
          <a:lstStyle/>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Date Placeholder 4"/>
          <p:cNvSpPr>
            <a:spLocks noGrp="1"/>
          </p:cNvSpPr>
          <p:nvPr>
            <p:ph type="dt" sz="half" idx="10"/>
          </p:nvPr>
        </p:nvSpPr>
        <p:spPr/>
        <p:txBody>
          <a:bodyPr/>
          <a:lstStyle/>
          <a:p>
            <a:fld id="{63A1C593-65D0-4073-BCC9-577B9352EA97}"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7" name="Date Placeholder 6"/>
          <p:cNvSpPr>
            <a:spLocks noGrp="1"/>
          </p:cNvSpPr>
          <p:nvPr>
            <p:ph type="dt" sz="half" idx="10"/>
          </p:nvPr>
        </p:nvSpPr>
        <p:spPr/>
        <p:txBody>
          <a:bodyPr/>
          <a:lstStyle/>
          <a:p>
            <a:fld id="{63A1C593-65D0-4073-BCC9-577B9352EA97}" type="datetimeFigureOut">
              <a:rPr lang="en-US" smtClean="0"/>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3A1C593-65D0-4073-BCC9-577B9352EA97}" type="datetimeFigureOut">
              <a:rPr lang="en-US" smtClean="0"/>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3A1C593-65D0-4073-BCC9-577B9352EA97}" type="datetimeFigureOut">
              <a:rPr lang="en-US" smtClean="0"/>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lstStyle/>
          <a:p>
            <a:fld id="{63A1C593-65D0-4073-BCC9-577B9352EA97}"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lstStyle/>
          <a:p>
            <a:fld id="{63A1C593-65D0-4073-BCC9-577B9352EA97}"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reserve="1">
  <p:cSld name="Title an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Text Placeholder 2"/>
          <p:cNvSpPr>
            <a:spLocks noGrp="1"/>
          </p:cNvSpPr>
          <p:nvPr>
            <p:ph type="body" idx="1"/>
          </p:nvPr>
        </p:nvSpPr>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userDrawn="1">
  <p:cSld name="Title Slide">
    <p:spTree>
      <p:nvGrpSpPr>
        <p:cNvPr id="1" name=""/>
        <p:cNvGrpSpPr/>
        <p:nvPr/>
      </p:nvGrpSpPr>
      <p:grpSpPr>
        <a:xfrm>
          <a:off x="0" y="0"/>
          <a:ext cx="0" cy="0"/>
          <a:chOff x="0" y="0"/>
          <a:chExt cx="0" cy="0"/>
        </a:xfrm>
      </p:grpSpPr>
      <p:pic>
        <p:nvPicPr>
          <p:cNvPr id="8" name="图片 7" descr="C:/Users/ADMIN/AppData/Local/Temp/fig2wpp/@png2x_bg-2583&amp;3791.png"/>
          <p:cNvPicPr>
            <a:picLocks noChangeAspect="1"/>
          </p:cNvPicPr>
          <p:nvPr>
            <p:custDataLst>
              <p:tags r:id="rId2"/>
            </p:custDataLst>
          </p:nvPr>
        </p:nvPicPr>
        <p:blipFill>
          <a:blip r:embed="rId3" r:link="rId4"/>
          <a:stretch>
            <a:fillRect/>
          </a:stretch>
        </p:blipFill>
        <p:spPr>
          <a:xfrm>
            <a:off x="0" y="0"/>
            <a:ext cx="12192000" cy="6858000"/>
          </a:xfrm>
          <a:prstGeom prst="rect">
            <a:avLst/>
          </a:prstGeom>
        </p:spPr>
      </p:pic>
      <p:sp>
        <p:nvSpPr>
          <p:cNvPr id="9" name="矩形 8"/>
          <p:cNvSpPr/>
          <p:nvPr>
            <p:custDataLst>
              <p:tags r:id="rId5"/>
            </p:custDataLst>
          </p:nvPr>
        </p:nvSpPr>
        <p:spPr>
          <a:xfrm>
            <a:off x="318" y="1562100"/>
            <a:ext cx="12191365" cy="3238500"/>
          </a:xfrm>
          <a:prstGeom prst="rect">
            <a:avLst/>
          </a:prstGeom>
          <a:gradFill>
            <a:gsLst>
              <a:gs pos="0">
                <a:schemeClr val="accent1">
                  <a:lumMod val="75000"/>
                  <a:alpha val="100000"/>
                </a:schemeClr>
              </a:gs>
              <a:gs pos="100000">
                <a:schemeClr val="accent1">
                  <a:lumMod val="50000"/>
                </a:schemeClr>
              </a:gs>
            </a:gsLst>
            <a:lin ang="10800000" scaled="0"/>
          </a:gradFill>
          <a:ln w="25400">
            <a:noFill/>
          </a:ln>
          <a:effectLst>
            <a:outerShdw blurRad="254000" dist="50800" dir="5399997" algn="ctr" rotWithShape="0">
              <a:schemeClr val="accent1">
                <a:alpha val="30000"/>
              </a:scheme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en-US">
              <a:cs typeface="Arial" panose="020B0604020202020204" pitchFamily="34" charset="0"/>
            </a:endParaRPr>
          </a:p>
        </p:txBody>
      </p:sp>
      <p:sp>
        <p:nvSpPr>
          <p:cNvPr id="7" name="Freeform 10"/>
          <p:cNvSpPr/>
          <p:nvPr>
            <p:custDataLst>
              <p:tags r:id="rId6"/>
            </p:custDataLst>
          </p:nvPr>
        </p:nvSpPr>
        <p:spPr bwMode="auto">
          <a:xfrm>
            <a:off x="625287" y="2461446"/>
            <a:ext cx="10941426" cy="1439808"/>
          </a:xfrm>
          <a:custGeom>
            <a:avLst/>
            <a:gdLst>
              <a:gd name="T0" fmla="*/ 12960 w 23822"/>
              <a:gd name="T1" fmla="*/ 1770 h 3115"/>
              <a:gd name="T2" fmla="*/ 3135 w 23822"/>
              <a:gd name="T3" fmla="*/ 682 h 3115"/>
              <a:gd name="T4" fmla="*/ 4187 w 23822"/>
              <a:gd name="T5" fmla="*/ 2207 h 3115"/>
              <a:gd name="T6" fmla="*/ 3518 w 23822"/>
              <a:gd name="T7" fmla="*/ 682 h 3115"/>
              <a:gd name="T8" fmla="*/ 18941 w 23822"/>
              <a:gd name="T9" fmla="*/ 873 h 3115"/>
              <a:gd name="T10" fmla="*/ 19478 w 23822"/>
              <a:gd name="T11" fmla="*/ 2487 h 3115"/>
              <a:gd name="T12" fmla="*/ 20012 w 23822"/>
              <a:gd name="T13" fmla="*/ 873 h 3115"/>
              <a:gd name="T14" fmla="*/ 21929 w 23822"/>
              <a:gd name="T15" fmla="*/ 53 h 3115"/>
              <a:gd name="T16" fmla="*/ 23152 w 23822"/>
              <a:gd name="T17" fmla="*/ 53 h 3115"/>
              <a:gd name="T18" fmla="*/ 23240 w 23822"/>
              <a:gd name="T19" fmla="*/ 3061 h 3115"/>
              <a:gd name="T20" fmla="*/ 21983 w 23822"/>
              <a:gd name="T21" fmla="*/ 3061 h 3115"/>
              <a:gd name="T22" fmla="*/ 16972 w 23822"/>
              <a:gd name="T23" fmla="*/ 53 h 3115"/>
              <a:gd name="T24" fmla="*/ 16972 w 23822"/>
              <a:gd name="T25" fmla="*/ 3061 h 3115"/>
              <a:gd name="T26" fmla="*/ 16616 w 23822"/>
              <a:gd name="T27" fmla="*/ 53 h 3115"/>
              <a:gd name="T28" fmla="*/ 15777 w 23822"/>
              <a:gd name="T29" fmla="*/ 3061 h 3115"/>
              <a:gd name="T30" fmla="*/ 14263 w 23822"/>
              <a:gd name="T31" fmla="*/ 682 h 3115"/>
              <a:gd name="T32" fmla="*/ 12994 w 23822"/>
              <a:gd name="T33" fmla="*/ 53 h 3115"/>
              <a:gd name="T34" fmla="*/ 13182 w 23822"/>
              <a:gd name="T35" fmla="*/ 2398 h 3115"/>
              <a:gd name="T36" fmla="*/ 11178 w 23822"/>
              <a:gd name="T37" fmla="*/ 3061 h 3115"/>
              <a:gd name="T38" fmla="*/ 6207 w 23822"/>
              <a:gd name="T39" fmla="*/ 53 h 3115"/>
              <a:gd name="T40" fmla="*/ 6763 w 23822"/>
              <a:gd name="T41" fmla="*/ 2487 h 3115"/>
              <a:gd name="T42" fmla="*/ 7318 w 23822"/>
              <a:gd name="T43" fmla="*/ 53 h 3115"/>
              <a:gd name="T44" fmla="*/ 7839 w 23822"/>
              <a:gd name="T45" fmla="*/ 2533 h 3115"/>
              <a:gd name="T46" fmla="*/ 6111 w 23822"/>
              <a:gd name="T47" fmla="*/ 2966 h 3115"/>
              <a:gd name="T48" fmla="*/ 5536 w 23822"/>
              <a:gd name="T49" fmla="*/ 53 h 3115"/>
              <a:gd name="T50" fmla="*/ 4396 w 23822"/>
              <a:gd name="T51" fmla="*/ 231 h 3115"/>
              <a:gd name="T52" fmla="*/ 4925 w 23822"/>
              <a:gd name="T53" fmla="*/ 2368 h 3115"/>
              <a:gd name="T54" fmla="*/ 2464 w 23822"/>
              <a:gd name="T55" fmla="*/ 3061 h 3115"/>
              <a:gd name="T56" fmla="*/ 2024 w 23822"/>
              <a:gd name="T57" fmla="*/ 53 h 3115"/>
              <a:gd name="T58" fmla="*/ 671 w 23822"/>
              <a:gd name="T59" fmla="*/ 1230 h 3115"/>
              <a:gd name="T60" fmla="*/ 671 w 23822"/>
              <a:gd name="T61" fmla="*/ 1839 h 3115"/>
              <a:gd name="T62" fmla="*/ 2070 w 23822"/>
              <a:gd name="T63" fmla="*/ 3061 h 3115"/>
              <a:gd name="T64" fmla="*/ 19478 w 23822"/>
              <a:gd name="T65" fmla="*/ 0 h 3115"/>
              <a:gd name="T66" fmla="*/ 20892 w 23822"/>
              <a:gd name="T67" fmla="*/ 1559 h 3115"/>
              <a:gd name="T68" fmla="*/ 19478 w 23822"/>
              <a:gd name="T69" fmla="*/ 3115 h 3115"/>
              <a:gd name="T70" fmla="*/ 18060 w 23822"/>
              <a:gd name="T71" fmla="*/ 1559 h 3115"/>
              <a:gd name="T72" fmla="*/ 19478 w 23822"/>
              <a:gd name="T73" fmla="*/ 0 h 3115"/>
              <a:gd name="T74" fmla="*/ 11010 w 23822"/>
              <a:gd name="T75" fmla="*/ 743 h 3115"/>
              <a:gd name="T76" fmla="*/ 9841 w 23822"/>
              <a:gd name="T77" fmla="*/ 628 h 3115"/>
              <a:gd name="T78" fmla="*/ 9102 w 23822"/>
              <a:gd name="T79" fmla="*/ 1544 h 3115"/>
              <a:gd name="T80" fmla="*/ 9841 w 23822"/>
              <a:gd name="T81" fmla="*/ 2487 h 3115"/>
              <a:gd name="T82" fmla="*/ 11018 w 23822"/>
              <a:gd name="T83" fmla="*/ 2372 h 3115"/>
              <a:gd name="T84" fmla="*/ 9102 w 23822"/>
              <a:gd name="T85" fmla="*/ 2920 h 3115"/>
              <a:gd name="T86" fmla="*/ 8596 w 23822"/>
              <a:gd name="T87" fmla="*/ 733 h 3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3822" h="3115">
                <a:moveTo>
                  <a:pt x="12642" y="935"/>
                </a:moveTo>
                <a:lnTo>
                  <a:pt x="12347" y="1770"/>
                </a:lnTo>
                <a:lnTo>
                  <a:pt x="12960" y="1770"/>
                </a:lnTo>
                <a:lnTo>
                  <a:pt x="12665" y="935"/>
                </a:lnTo>
                <a:lnTo>
                  <a:pt x="12642" y="935"/>
                </a:lnTo>
                <a:close/>
                <a:moveTo>
                  <a:pt x="3135" y="682"/>
                </a:moveTo>
                <a:lnTo>
                  <a:pt x="3135" y="2433"/>
                </a:lnTo>
                <a:lnTo>
                  <a:pt x="3488" y="2433"/>
                </a:lnTo>
                <a:cubicBezTo>
                  <a:pt x="3792" y="2433"/>
                  <a:pt x="4025" y="2358"/>
                  <a:pt x="4187" y="2207"/>
                </a:cubicBezTo>
                <a:cubicBezTo>
                  <a:pt x="4349" y="2056"/>
                  <a:pt x="4430" y="1840"/>
                  <a:pt x="4430" y="1559"/>
                </a:cubicBezTo>
                <a:cubicBezTo>
                  <a:pt x="4430" y="1276"/>
                  <a:pt x="4352" y="1059"/>
                  <a:pt x="4195" y="908"/>
                </a:cubicBezTo>
                <a:cubicBezTo>
                  <a:pt x="4037" y="757"/>
                  <a:pt x="3812" y="682"/>
                  <a:pt x="3518" y="682"/>
                </a:cubicBezTo>
                <a:lnTo>
                  <a:pt x="3135" y="682"/>
                </a:lnTo>
                <a:close/>
                <a:moveTo>
                  <a:pt x="19478" y="628"/>
                </a:moveTo>
                <a:cubicBezTo>
                  <a:pt x="19251" y="628"/>
                  <a:pt x="19072" y="710"/>
                  <a:pt x="18941" y="873"/>
                </a:cubicBezTo>
                <a:cubicBezTo>
                  <a:pt x="18811" y="1037"/>
                  <a:pt x="18746" y="1265"/>
                  <a:pt x="18746" y="1559"/>
                </a:cubicBezTo>
                <a:cubicBezTo>
                  <a:pt x="18746" y="1853"/>
                  <a:pt x="18811" y="2081"/>
                  <a:pt x="18941" y="2243"/>
                </a:cubicBezTo>
                <a:cubicBezTo>
                  <a:pt x="19072" y="2405"/>
                  <a:pt x="19251" y="2487"/>
                  <a:pt x="19478" y="2487"/>
                </a:cubicBezTo>
                <a:cubicBezTo>
                  <a:pt x="19703" y="2487"/>
                  <a:pt x="19880" y="2405"/>
                  <a:pt x="20011" y="2243"/>
                </a:cubicBezTo>
                <a:cubicBezTo>
                  <a:pt x="20141" y="2081"/>
                  <a:pt x="20206" y="1853"/>
                  <a:pt x="20206" y="1559"/>
                </a:cubicBezTo>
                <a:cubicBezTo>
                  <a:pt x="20206" y="1265"/>
                  <a:pt x="20141" y="1037"/>
                  <a:pt x="20012" y="873"/>
                </a:cubicBezTo>
                <a:cubicBezTo>
                  <a:pt x="19883" y="710"/>
                  <a:pt x="19705" y="628"/>
                  <a:pt x="19478" y="628"/>
                </a:cubicBezTo>
                <a:close/>
                <a:moveTo>
                  <a:pt x="21312" y="53"/>
                </a:moveTo>
                <a:lnTo>
                  <a:pt x="21929" y="53"/>
                </a:lnTo>
                <a:lnTo>
                  <a:pt x="23129" y="1827"/>
                </a:lnTo>
                <a:lnTo>
                  <a:pt x="23152" y="1827"/>
                </a:lnTo>
                <a:lnTo>
                  <a:pt x="23152" y="53"/>
                </a:lnTo>
                <a:lnTo>
                  <a:pt x="23822" y="53"/>
                </a:lnTo>
                <a:lnTo>
                  <a:pt x="23822" y="3061"/>
                </a:lnTo>
                <a:lnTo>
                  <a:pt x="23240" y="3061"/>
                </a:lnTo>
                <a:lnTo>
                  <a:pt x="22006" y="1287"/>
                </a:lnTo>
                <a:lnTo>
                  <a:pt x="21983" y="1287"/>
                </a:lnTo>
                <a:lnTo>
                  <a:pt x="21983" y="3061"/>
                </a:lnTo>
                <a:lnTo>
                  <a:pt x="21312" y="3061"/>
                </a:lnTo>
                <a:lnTo>
                  <a:pt x="21312" y="53"/>
                </a:lnTo>
                <a:close/>
                <a:moveTo>
                  <a:pt x="16972" y="53"/>
                </a:moveTo>
                <a:lnTo>
                  <a:pt x="17643" y="53"/>
                </a:lnTo>
                <a:lnTo>
                  <a:pt x="17643" y="3061"/>
                </a:lnTo>
                <a:lnTo>
                  <a:pt x="16972" y="3061"/>
                </a:lnTo>
                <a:lnTo>
                  <a:pt x="16972" y="53"/>
                </a:lnTo>
                <a:close/>
                <a:moveTo>
                  <a:pt x="14263" y="53"/>
                </a:moveTo>
                <a:lnTo>
                  <a:pt x="16616" y="53"/>
                </a:lnTo>
                <a:lnTo>
                  <a:pt x="16616" y="682"/>
                </a:lnTo>
                <a:lnTo>
                  <a:pt x="15777" y="682"/>
                </a:lnTo>
                <a:lnTo>
                  <a:pt x="15777" y="3061"/>
                </a:lnTo>
                <a:lnTo>
                  <a:pt x="15106" y="3061"/>
                </a:lnTo>
                <a:lnTo>
                  <a:pt x="15106" y="682"/>
                </a:lnTo>
                <a:lnTo>
                  <a:pt x="14263" y="682"/>
                </a:lnTo>
                <a:lnTo>
                  <a:pt x="14263" y="53"/>
                </a:lnTo>
                <a:close/>
                <a:moveTo>
                  <a:pt x="12308" y="53"/>
                </a:moveTo>
                <a:lnTo>
                  <a:pt x="12994" y="53"/>
                </a:lnTo>
                <a:lnTo>
                  <a:pt x="14129" y="3061"/>
                </a:lnTo>
                <a:lnTo>
                  <a:pt x="13416" y="3061"/>
                </a:lnTo>
                <a:lnTo>
                  <a:pt x="13182" y="2398"/>
                </a:lnTo>
                <a:lnTo>
                  <a:pt x="12121" y="2398"/>
                </a:lnTo>
                <a:lnTo>
                  <a:pt x="11887" y="3061"/>
                </a:lnTo>
                <a:lnTo>
                  <a:pt x="11178" y="3061"/>
                </a:lnTo>
                <a:lnTo>
                  <a:pt x="12308" y="53"/>
                </a:lnTo>
                <a:close/>
                <a:moveTo>
                  <a:pt x="5536" y="53"/>
                </a:moveTo>
                <a:lnTo>
                  <a:pt x="6207" y="53"/>
                </a:lnTo>
                <a:lnTo>
                  <a:pt x="6207" y="1824"/>
                </a:lnTo>
                <a:cubicBezTo>
                  <a:pt x="6207" y="2028"/>
                  <a:pt x="6257" y="2190"/>
                  <a:pt x="6356" y="2308"/>
                </a:cubicBezTo>
                <a:cubicBezTo>
                  <a:pt x="6456" y="2427"/>
                  <a:pt x="6591" y="2487"/>
                  <a:pt x="6763" y="2487"/>
                </a:cubicBezTo>
                <a:cubicBezTo>
                  <a:pt x="6934" y="2487"/>
                  <a:pt x="7069" y="2428"/>
                  <a:pt x="7169" y="2312"/>
                </a:cubicBezTo>
                <a:cubicBezTo>
                  <a:pt x="7268" y="2196"/>
                  <a:pt x="7318" y="2038"/>
                  <a:pt x="7318" y="1839"/>
                </a:cubicBezTo>
                <a:lnTo>
                  <a:pt x="7318" y="53"/>
                </a:lnTo>
                <a:lnTo>
                  <a:pt x="7989" y="53"/>
                </a:lnTo>
                <a:lnTo>
                  <a:pt x="7989" y="1866"/>
                </a:lnTo>
                <a:cubicBezTo>
                  <a:pt x="7989" y="2121"/>
                  <a:pt x="7939" y="2344"/>
                  <a:pt x="7839" y="2533"/>
                </a:cubicBezTo>
                <a:cubicBezTo>
                  <a:pt x="7740" y="2722"/>
                  <a:pt x="7597" y="2866"/>
                  <a:pt x="7412" y="2966"/>
                </a:cubicBezTo>
                <a:cubicBezTo>
                  <a:pt x="7227" y="3065"/>
                  <a:pt x="7010" y="3115"/>
                  <a:pt x="6763" y="3115"/>
                </a:cubicBezTo>
                <a:cubicBezTo>
                  <a:pt x="6512" y="3115"/>
                  <a:pt x="6295" y="3065"/>
                  <a:pt x="6111" y="2966"/>
                </a:cubicBezTo>
                <a:cubicBezTo>
                  <a:pt x="5927" y="2866"/>
                  <a:pt x="5785" y="2722"/>
                  <a:pt x="5686" y="2534"/>
                </a:cubicBezTo>
                <a:cubicBezTo>
                  <a:pt x="5586" y="2347"/>
                  <a:pt x="5536" y="2124"/>
                  <a:pt x="5536" y="1866"/>
                </a:cubicBezTo>
                <a:lnTo>
                  <a:pt x="5536" y="53"/>
                </a:lnTo>
                <a:close/>
                <a:moveTo>
                  <a:pt x="2464" y="53"/>
                </a:moveTo>
                <a:lnTo>
                  <a:pt x="3549" y="53"/>
                </a:lnTo>
                <a:cubicBezTo>
                  <a:pt x="3878" y="53"/>
                  <a:pt x="4161" y="113"/>
                  <a:pt x="4396" y="231"/>
                </a:cubicBezTo>
                <a:cubicBezTo>
                  <a:pt x="4631" y="350"/>
                  <a:pt x="4810" y="523"/>
                  <a:pt x="4932" y="749"/>
                </a:cubicBezTo>
                <a:cubicBezTo>
                  <a:pt x="5055" y="975"/>
                  <a:pt x="5116" y="1245"/>
                  <a:pt x="5116" y="1559"/>
                </a:cubicBezTo>
                <a:cubicBezTo>
                  <a:pt x="5116" y="1873"/>
                  <a:pt x="5052" y="2143"/>
                  <a:pt x="4925" y="2368"/>
                </a:cubicBezTo>
                <a:cubicBezTo>
                  <a:pt x="4797" y="2593"/>
                  <a:pt x="4611" y="2764"/>
                  <a:pt x="4367" y="2883"/>
                </a:cubicBezTo>
                <a:cubicBezTo>
                  <a:pt x="4123" y="3002"/>
                  <a:pt x="3829" y="3061"/>
                  <a:pt x="3484" y="3061"/>
                </a:cubicBezTo>
                <a:lnTo>
                  <a:pt x="2464" y="3061"/>
                </a:lnTo>
                <a:lnTo>
                  <a:pt x="2464" y="53"/>
                </a:lnTo>
                <a:close/>
                <a:moveTo>
                  <a:pt x="0" y="53"/>
                </a:moveTo>
                <a:lnTo>
                  <a:pt x="2024" y="53"/>
                </a:lnTo>
                <a:lnTo>
                  <a:pt x="2024" y="663"/>
                </a:lnTo>
                <a:lnTo>
                  <a:pt x="671" y="663"/>
                </a:lnTo>
                <a:lnTo>
                  <a:pt x="671" y="1230"/>
                </a:lnTo>
                <a:lnTo>
                  <a:pt x="1951" y="1230"/>
                </a:lnTo>
                <a:lnTo>
                  <a:pt x="1951" y="1839"/>
                </a:lnTo>
                <a:lnTo>
                  <a:pt x="671" y="1839"/>
                </a:lnTo>
                <a:lnTo>
                  <a:pt x="671" y="2452"/>
                </a:lnTo>
                <a:lnTo>
                  <a:pt x="2070" y="2452"/>
                </a:lnTo>
                <a:lnTo>
                  <a:pt x="2070" y="3061"/>
                </a:lnTo>
                <a:lnTo>
                  <a:pt x="0" y="3061"/>
                </a:lnTo>
                <a:lnTo>
                  <a:pt x="0" y="53"/>
                </a:lnTo>
                <a:close/>
                <a:moveTo>
                  <a:pt x="19478" y="0"/>
                </a:moveTo>
                <a:cubicBezTo>
                  <a:pt x="19767" y="0"/>
                  <a:pt x="20017" y="62"/>
                  <a:pt x="20229" y="185"/>
                </a:cubicBezTo>
                <a:cubicBezTo>
                  <a:pt x="20441" y="309"/>
                  <a:pt x="20605" y="488"/>
                  <a:pt x="20719" y="722"/>
                </a:cubicBezTo>
                <a:cubicBezTo>
                  <a:pt x="20834" y="956"/>
                  <a:pt x="20892" y="1235"/>
                  <a:pt x="20892" y="1559"/>
                </a:cubicBezTo>
                <a:cubicBezTo>
                  <a:pt x="20892" y="1881"/>
                  <a:pt x="20834" y="2159"/>
                  <a:pt x="20719" y="2393"/>
                </a:cubicBezTo>
                <a:cubicBezTo>
                  <a:pt x="20605" y="2626"/>
                  <a:pt x="20441" y="2805"/>
                  <a:pt x="20229" y="2929"/>
                </a:cubicBezTo>
                <a:cubicBezTo>
                  <a:pt x="20017" y="3053"/>
                  <a:pt x="19767" y="3115"/>
                  <a:pt x="19478" y="3115"/>
                </a:cubicBezTo>
                <a:cubicBezTo>
                  <a:pt x="19187" y="3115"/>
                  <a:pt x="18935" y="3053"/>
                  <a:pt x="18723" y="2929"/>
                </a:cubicBezTo>
                <a:cubicBezTo>
                  <a:pt x="18511" y="2805"/>
                  <a:pt x="18347" y="2626"/>
                  <a:pt x="18233" y="2393"/>
                </a:cubicBezTo>
                <a:cubicBezTo>
                  <a:pt x="18118" y="2159"/>
                  <a:pt x="18060" y="1881"/>
                  <a:pt x="18060" y="1559"/>
                </a:cubicBezTo>
                <a:cubicBezTo>
                  <a:pt x="18060" y="1235"/>
                  <a:pt x="18118" y="956"/>
                  <a:pt x="18233" y="722"/>
                </a:cubicBezTo>
                <a:cubicBezTo>
                  <a:pt x="18347" y="488"/>
                  <a:pt x="18511" y="309"/>
                  <a:pt x="18723" y="185"/>
                </a:cubicBezTo>
                <a:cubicBezTo>
                  <a:pt x="18935" y="62"/>
                  <a:pt x="19187" y="0"/>
                  <a:pt x="19478" y="0"/>
                </a:cubicBezTo>
                <a:close/>
                <a:moveTo>
                  <a:pt x="9880" y="0"/>
                </a:moveTo>
                <a:cubicBezTo>
                  <a:pt x="10145" y="0"/>
                  <a:pt x="10373" y="65"/>
                  <a:pt x="10562" y="197"/>
                </a:cubicBezTo>
                <a:cubicBezTo>
                  <a:pt x="10751" y="329"/>
                  <a:pt x="10900" y="511"/>
                  <a:pt x="11010" y="743"/>
                </a:cubicBezTo>
                <a:lnTo>
                  <a:pt x="10416" y="1007"/>
                </a:lnTo>
                <a:cubicBezTo>
                  <a:pt x="10363" y="882"/>
                  <a:pt x="10285" y="788"/>
                  <a:pt x="10184" y="724"/>
                </a:cubicBezTo>
                <a:cubicBezTo>
                  <a:pt x="10083" y="660"/>
                  <a:pt x="9969" y="628"/>
                  <a:pt x="9841" y="628"/>
                </a:cubicBezTo>
                <a:cubicBezTo>
                  <a:pt x="9696" y="628"/>
                  <a:pt x="9567" y="666"/>
                  <a:pt x="9456" y="741"/>
                </a:cubicBezTo>
                <a:cubicBezTo>
                  <a:pt x="9345" y="816"/>
                  <a:pt x="9258" y="923"/>
                  <a:pt x="9196" y="1061"/>
                </a:cubicBezTo>
                <a:cubicBezTo>
                  <a:pt x="9133" y="1199"/>
                  <a:pt x="9102" y="1360"/>
                  <a:pt x="9102" y="1544"/>
                </a:cubicBezTo>
                <a:cubicBezTo>
                  <a:pt x="9102" y="1733"/>
                  <a:pt x="9133" y="1898"/>
                  <a:pt x="9196" y="2040"/>
                </a:cubicBezTo>
                <a:cubicBezTo>
                  <a:pt x="9258" y="2182"/>
                  <a:pt x="9345" y="2292"/>
                  <a:pt x="9456" y="2370"/>
                </a:cubicBezTo>
                <a:cubicBezTo>
                  <a:pt x="9567" y="2448"/>
                  <a:pt x="9696" y="2487"/>
                  <a:pt x="9841" y="2487"/>
                </a:cubicBezTo>
                <a:cubicBezTo>
                  <a:pt x="9964" y="2487"/>
                  <a:pt x="10075" y="2454"/>
                  <a:pt x="10173" y="2389"/>
                </a:cubicBezTo>
                <a:cubicBezTo>
                  <a:pt x="10271" y="2324"/>
                  <a:pt x="10355" y="2230"/>
                  <a:pt x="10424" y="2107"/>
                </a:cubicBezTo>
                <a:lnTo>
                  <a:pt x="11018" y="2372"/>
                </a:lnTo>
                <a:cubicBezTo>
                  <a:pt x="10905" y="2609"/>
                  <a:pt x="10748" y="2792"/>
                  <a:pt x="10545" y="2922"/>
                </a:cubicBezTo>
                <a:cubicBezTo>
                  <a:pt x="10341" y="3051"/>
                  <a:pt x="10108" y="3115"/>
                  <a:pt x="9845" y="3115"/>
                </a:cubicBezTo>
                <a:cubicBezTo>
                  <a:pt x="9567" y="3115"/>
                  <a:pt x="9319" y="3050"/>
                  <a:pt x="9102" y="2920"/>
                </a:cubicBezTo>
                <a:cubicBezTo>
                  <a:pt x="8885" y="2789"/>
                  <a:pt x="8715" y="2605"/>
                  <a:pt x="8594" y="2366"/>
                </a:cubicBezTo>
                <a:cubicBezTo>
                  <a:pt x="8473" y="2127"/>
                  <a:pt x="8412" y="1853"/>
                  <a:pt x="8412" y="1544"/>
                </a:cubicBezTo>
                <a:cubicBezTo>
                  <a:pt x="8412" y="1237"/>
                  <a:pt x="8473" y="967"/>
                  <a:pt x="8596" y="733"/>
                </a:cubicBezTo>
                <a:cubicBezTo>
                  <a:pt x="8719" y="500"/>
                  <a:pt x="8891" y="319"/>
                  <a:pt x="9113" y="191"/>
                </a:cubicBezTo>
                <a:cubicBezTo>
                  <a:pt x="9336" y="63"/>
                  <a:pt x="9591" y="0"/>
                  <a:pt x="9880" y="0"/>
                </a:cubicBezTo>
                <a:close/>
              </a:path>
            </a:pathLst>
          </a:custGeom>
          <a:noFill/>
          <a:ln w="19050" cap="flat">
            <a:gradFill>
              <a:gsLst>
                <a:gs pos="0">
                  <a:srgbClr val="FFFFFF">
                    <a:alpha val="11765"/>
                  </a:srgbClr>
                </a:gs>
                <a:gs pos="100000">
                  <a:srgbClr val="FFFFFF">
                    <a:alpha val="0"/>
                  </a:srgbClr>
                </a:gs>
              </a:gsLst>
              <a:lin ang="5400000" scaled="1"/>
            </a:gradFill>
            <a:prstDash val="solid"/>
            <a:round/>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lt"/>
                <a:cs typeface="+mn-lt"/>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cs typeface="Arial" panose="020B0604020202020204" pitchFamily="34" charset="0"/>
            </a:endParaRPr>
          </a:p>
        </p:txBody>
      </p:sp>
      <p:pic>
        <p:nvPicPr>
          <p:cNvPr id="15" name="图片 14" descr="C:/Users/ADMIN/AppData/Local/Temp/fig2wpp/@png2x-2574&amp;2537.png"/>
          <p:cNvPicPr>
            <a:picLocks noChangeAspect="1"/>
          </p:cNvPicPr>
          <p:nvPr>
            <p:custDataLst>
              <p:tags r:id="rId7"/>
            </p:custDataLst>
          </p:nvPr>
        </p:nvPicPr>
        <p:blipFill>
          <a:blip r:embed="rId8" r:link="rId4"/>
          <a:srcRect b="11680"/>
          <a:stretch>
            <a:fillRect/>
          </a:stretch>
        </p:blipFill>
        <p:spPr>
          <a:xfrm>
            <a:off x="4352925" y="673100"/>
            <a:ext cx="3486150" cy="1574800"/>
          </a:xfrm>
          <a:prstGeom prst="rect">
            <a:avLst/>
          </a:prstGeom>
          <a:effectLst>
            <a:outerShdw blurRad="279400" dist="50800" dir="2640000" algn="t" rotWithShape="0">
              <a:schemeClr val="accent1">
                <a:lumMod val="50000"/>
                <a:alpha val="56000"/>
              </a:schemeClr>
            </a:outerShdw>
          </a:effectLst>
        </p:spPr>
      </p:pic>
      <p:sp>
        <p:nvSpPr>
          <p:cNvPr id="2" name="标题 1"/>
          <p:cNvSpPr>
            <a:spLocks noGrp="1"/>
          </p:cNvSpPr>
          <p:nvPr>
            <p:ph type="ctrTitle" hasCustomPrompt="1"/>
            <p:custDataLst>
              <p:tags r:id="rId9"/>
            </p:custDataLst>
          </p:nvPr>
        </p:nvSpPr>
        <p:spPr>
          <a:xfrm>
            <a:off x="838200" y="2145664"/>
            <a:ext cx="10515600" cy="1540715"/>
          </a:xfrm>
        </p:spPr>
        <p:txBody>
          <a:bodyPr wrap="square" anchor="b">
            <a:normAutofit/>
          </a:bodyPr>
          <a:lstStyle>
            <a:lvl1pPr algn="ctr">
              <a:lnSpc>
                <a:spcPct val="100000"/>
              </a:lnSpc>
              <a:defRPr sz="5800">
                <a:solidFill>
                  <a:schemeClr val="lt1">
                    <a:lumMod val="100000"/>
                  </a:schemeClr>
                </a:solidFill>
                <a:latin typeface="+mj-lt"/>
              </a:defRPr>
            </a:lvl1pPr>
          </a:lstStyle>
          <a:p>
            <a:r>
              <a:rPr lang="en-US" dirty="0">
                <a:latin typeface="+mj-lt"/>
              </a:rPr>
              <a:t>Click to add title</a:t>
            </a:r>
            <a:endParaRPr lang="en-US" dirty="0"/>
          </a:p>
        </p:txBody>
      </p:sp>
      <p:sp>
        <p:nvSpPr>
          <p:cNvPr id="4" name="日期占位符 3"/>
          <p:cNvSpPr>
            <a:spLocks noGrp="1"/>
          </p:cNvSpPr>
          <p:nvPr>
            <p:ph type="dt" sz="half" idx="10"/>
            <p:custDataLst>
              <p:tags r:id="rId10"/>
            </p:custDataLst>
          </p:nvPr>
        </p:nvSpPr>
        <p:spPr/>
        <p:txBody>
          <a:bodyPr wrap="square">
            <a:normAutofit/>
          </a:bodyPr>
          <a:lstStyle/>
          <a:p>
            <a:r>
              <a:rPr lang="en-US"/>
              <a:t>Date Area</a:t>
            </a:r>
            <a:endParaRPr lang="en-US"/>
          </a:p>
        </p:txBody>
      </p:sp>
      <p:sp>
        <p:nvSpPr>
          <p:cNvPr id="5" name="页脚占位符 4"/>
          <p:cNvSpPr>
            <a:spLocks noGrp="1"/>
          </p:cNvSpPr>
          <p:nvPr>
            <p:ph type="ftr" sz="quarter" idx="11"/>
            <p:custDataLst>
              <p:tags r:id="rId11"/>
            </p:custDataLst>
          </p:nvPr>
        </p:nvSpPr>
        <p:spPr/>
        <p:txBody>
          <a:bodyPr>
            <a:normAutofit/>
          </a:bodyPr>
          <a:lstStyle/>
          <a:p>
            <a:endParaRPr lang="en-US" dirty="0"/>
          </a:p>
        </p:txBody>
      </p:sp>
      <p:sp>
        <p:nvSpPr>
          <p:cNvPr id="6" name="灯片编号占位符 5"/>
          <p:cNvSpPr>
            <a:spLocks noGrp="1"/>
          </p:cNvSpPr>
          <p:nvPr>
            <p:ph type="sldNum" sz="quarter" idx="12"/>
            <p:custDataLst>
              <p:tags r:id="rId12"/>
            </p:custDataLst>
          </p:nvPr>
        </p:nvSpPr>
        <p:spPr>
          <a:xfrm>
            <a:off x="8610600" y="6356350"/>
            <a:ext cx="2743200" cy="365125"/>
          </a:xfrm>
        </p:spPr>
        <p:txBody>
          <a:bodyPr wrap="square">
            <a:normAutofit/>
          </a:bodyPr>
          <a:lstStyle/>
          <a:p>
            <a:fld id="{BE5F26B5-172A-4DC2-B0B7-181CFC56B87C}" type="slidenum">
              <a:rPr lang="en-US" smtClean="0"/>
            </a:fld>
            <a:endParaRPr lang="en-US"/>
          </a:p>
        </p:txBody>
      </p:sp>
      <p:sp>
        <p:nvSpPr>
          <p:cNvPr id="24" name="署名占位符 10"/>
          <p:cNvSpPr>
            <a:spLocks noGrp="1"/>
          </p:cNvSpPr>
          <p:nvPr>
            <p:ph type="body" sz="quarter" idx="17" hasCustomPrompt="1"/>
            <p:custDataLst>
              <p:tags r:id="rId13"/>
            </p:custDataLst>
          </p:nvPr>
        </p:nvSpPr>
        <p:spPr>
          <a:xfrm>
            <a:off x="838200" y="4314825"/>
            <a:ext cx="10515600" cy="485776"/>
          </a:xfrm>
        </p:spPr>
        <p:txBody>
          <a:bodyPr wrap="square" anchor="t">
            <a:normAutofit/>
          </a:bodyPr>
          <a:lstStyle>
            <a:lvl1pPr marL="0" indent="0" algn="ctr">
              <a:lnSpc>
                <a:spcPct val="100000"/>
              </a:lnSpc>
              <a:buNone/>
              <a:defRPr sz="1800">
                <a:solidFill>
                  <a:schemeClr val="lt1">
                    <a:lumMod val="100000"/>
                  </a:schemeClr>
                </a:solidFill>
                <a:latin typeface="+mn-lt"/>
              </a:defRPr>
            </a:lvl1pPr>
          </a:lstStyle>
          <a:p>
            <a:pPr lvl="0"/>
            <a:r>
              <a:rPr lang="en-US" dirty="0">
                <a:latin typeface="+mn-lt"/>
              </a:rPr>
              <a:t>Click to add text</a:t>
            </a:r>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标题 1"/>
          <p:cNvSpPr>
            <a:spLocks noGrp="1"/>
          </p:cNvSpPr>
          <p:nvPr>
            <p:ph type="title" hasCustomPrompt="1"/>
            <p:custDataLst>
              <p:tags r:id="rId2"/>
            </p:custDataLst>
          </p:nvPr>
        </p:nvSpPr>
        <p:spPr>
          <a:xfrm>
            <a:off x="695960" y="360000"/>
            <a:ext cx="10800000" cy="720000"/>
          </a:xfrm>
        </p:spPr>
        <p:txBody>
          <a:bodyPr wrap="square">
            <a:normAutofit/>
          </a:bodyPr>
          <a:lstStyle/>
          <a:p>
            <a:r>
              <a:rPr lang="en-US" dirty="0">
                <a:latin typeface="+mj-lt"/>
              </a:rPr>
              <a:t>Click to add title</a:t>
            </a:r>
            <a:endParaRPr lang="en-US" dirty="0"/>
          </a:p>
        </p:txBody>
      </p:sp>
      <p:sp>
        <p:nvSpPr>
          <p:cNvPr id="3" name="内容占位符 2"/>
          <p:cNvSpPr>
            <a:spLocks noGrp="1"/>
          </p:cNvSpPr>
          <p:nvPr>
            <p:ph idx="1" hasCustomPrompt="1"/>
            <p:custDataLst>
              <p:tags r:id="rId3"/>
            </p:custDataLst>
          </p:nvPr>
        </p:nvSpPr>
        <p:spPr/>
        <p:txBody>
          <a:bodyPr wrap="square">
            <a:normAutofit/>
          </a:bodyPr>
          <a:lstStyle/>
          <a:p>
            <a:pPr lvl="0"/>
            <a:r>
              <a:rPr lang="en-US" dirty="0">
                <a:latin typeface="+mn-lt"/>
              </a:rPr>
              <a:t>Click to add text</a:t>
            </a:r>
            <a:endParaRPr lang="en-US" dirty="0"/>
          </a:p>
        </p:txBody>
      </p:sp>
      <p:sp>
        <p:nvSpPr>
          <p:cNvPr id="4" name="日期占位符 3"/>
          <p:cNvSpPr>
            <a:spLocks noGrp="1"/>
          </p:cNvSpPr>
          <p:nvPr>
            <p:ph type="dt" sz="half" idx="10"/>
            <p:custDataLst>
              <p:tags r:id="rId4"/>
            </p:custDataLst>
          </p:nvPr>
        </p:nvSpPr>
        <p:spPr/>
        <p:txBody>
          <a:bodyPr wrap="square">
            <a:normAutofit/>
          </a:bodyPr>
          <a:lstStyle/>
          <a:p>
            <a:r>
              <a:rPr lang="en-US"/>
              <a:t>Date Area</a:t>
            </a:r>
            <a:endParaRPr lang="en-US"/>
          </a:p>
        </p:txBody>
      </p:sp>
      <p:sp>
        <p:nvSpPr>
          <p:cNvPr id="5" name="页脚占位符 4"/>
          <p:cNvSpPr>
            <a:spLocks noGrp="1"/>
          </p:cNvSpPr>
          <p:nvPr>
            <p:ph type="ftr" sz="quarter" idx="11"/>
            <p:custDataLst>
              <p:tags r:id="rId5"/>
            </p:custDataLst>
          </p:nvPr>
        </p:nvSpPr>
        <p:spPr/>
        <p:txBody>
          <a:bodyPr/>
          <a:lstStyle/>
          <a:p>
            <a:endParaRPr lang="en-US"/>
          </a:p>
        </p:txBody>
      </p:sp>
      <p:sp>
        <p:nvSpPr>
          <p:cNvPr id="6" name="灯片编号占位符 5"/>
          <p:cNvSpPr>
            <a:spLocks noGrp="1"/>
          </p:cNvSpPr>
          <p:nvPr>
            <p:ph type="sldNum" sz="quarter" idx="12"/>
            <p:custDataLst>
              <p:tags r:id="rId6"/>
            </p:custDataLst>
          </p:nvPr>
        </p:nvSpPr>
        <p:spPr/>
        <p:txBody>
          <a:bodyPr wrap="square">
            <a:normAutofit/>
          </a:bodyPr>
          <a:lstStyle/>
          <a:p>
            <a:fld id="{BE5F26B5-172A-4DC2-B0B7-181CFC56B87C}" type="slidenum">
              <a:rPr lang="en-US" smtClean="0"/>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userDrawn="1">
  <p:cSld name="Catalog Slide">
    <p:spTree>
      <p:nvGrpSpPr>
        <p:cNvPr id="1" name=""/>
        <p:cNvGrpSpPr/>
        <p:nvPr/>
      </p:nvGrpSpPr>
      <p:grpSpPr>
        <a:xfrm>
          <a:off x="0" y="0"/>
          <a:ext cx="0" cy="0"/>
          <a:chOff x="0" y="0"/>
          <a:chExt cx="0" cy="0"/>
        </a:xfrm>
      </p:grpSpPr>
      <p:pic>
        <p:nvPicPr>
          <p:cNvPr id="6" name="图片 5" descr="C:/Users/ADMIN/AppData/Local/Temp/fig2wpp/@png2x_bg-2558&amp;1200.png"/>
          <p:cNvPicPr>
            <a:picLocks noChangeAspect="1"/>
          </p:cNvPicPr>
          <p:nvPr>
            <p:custDataLst>
              <p:tags r:id="rId2"/>
            </p:custDataLst>
          </p:nvPr>
        </p:nvPicPr>
        <p:blipFill>
          <a:blip r:embed="rId3" r:link="rId4"/>
          <a:stretch>
            <a:fillRect/>
          </a:stretch>
        </p:blipFill>
        <p:spPr>
          <a:xfrm>
            <a:off x="0" y="0"/>
            <a:ext cx="12192000" cy="6858000"/>
          </a:xfrm>
          <a:prstGeom prst="rect">
            <a:avLst/>
          </a:prstGeom>
        </p:spPr>
      </p:pic>
      <p:sp>
        <p:nvSpPr>
          <p:cNvPr id="4" name="矩形 3"/>
          <p:cNvSpPr/>
          <p:nvPr>
            <p:custDataLst>
              <p:tags r:id="rId5"/>
            </p:custDataLst>
          </p:nvPr>
        </p:nvSpPr>
        <p:spPr>
          <a:xfrm>
            <a:off x="318" y="0"/>
            <a:ext cx="12191365" cy="2590165"/>
          </a:xfrm>
          <a:prstGeom prst="rect">
            <a:avLst/>
          </a:prstGeom>
          <a:gradFill>
            <a:gsLst>
              <a:gs pos="0">
                <a:schemeClr val="accent1">
                  <a:lumMod val="75000"/>
                  <a:alpha val="100000"/>
                </a:schemeClr>
              </a:gs>
              <a:gs pos="100000">
                <a:schemeClr val="accent1">
                  <a:lumMod val="50000"/>
                  <a:alpha val="100000"/>
                </a:schemeClr>
              </a:gs>
            </a:gsLst>
            <a:lin ang="10800000" scaled="0"/>
          </a:gradFill>
          <a:ln w="25400">
            <a:noFill/>
          </a:ln>
          <a:effectLst>
            <a:outerShdw blurRad="254000" dist="50800" dir="5399997" algn="ctr" rotWithShape="0">
              <a:schemeClr val="accent1">
                <a:alpha val="30000"/>
              </a:scheme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en-US" dirty="0">
              <a:cs typeface="Arial" panose="020B0604020202020204" pitchFamily="34" charset="0"/>
            </a:endParaRPr>
          </a:p>
        </p:txBody>
      </p:sp>
      <p:sp>
        <p:nvSpPr>
          <p:cNvPr id="11" name="Freeform 14"/>
          <p:cNvSpPr/>
          <p:nvPr>
            <p:custDataLst>
              <p:tags r:id="rId6"/>
            </p:custDataLst>
          </p:nvPr>
        </p:nvSpPr>
        <p:spPr bwMode="auto">
          <a:xfrm>
            <a:off x="1067228" y="583261"/>
            <a:ext cx="10057544" cy="1423642"/>
          </a:xfrm>
          <a:custGeom>
            <a:avLst/>
            <a:gdLst>
              <a:gd name="T0" fmla="*/ 4307 w 26397"/>
              <a:gd name="T1" fmla="*/ 1872 h 3739"/>
              <a:gd name="T2" fmla="*/ 5825 w 26397"/>
              <a:gd name="T3" fmla="*/ 2693 h 3739"/>
              <a:gd name="T4" fmla="*/ 5186 w 26397"/>
              <a:gd name="T5" fmla="*/ 754 h 3739"/>
              <a:gd name="T6" fmla="*/ 23302 w 26397"/>
              <a:gd name="T7" fmla="*/ 818 h 3739"/>
              <a:gd name="T8" fmla="*/ 21490 w 26397"/>
              <a:gd name="T9" fmla="*/ 3675 h 3739"/>
              <a:gd name="T10" fmla="*/ 20478 w 26397"/>
              <a:gd name="T11" fmla="*/ 64 h 3739"/>
              <a:gd name="T12" fmla="*/ 19218 w 26397"/>
              <a:gd name="T13" fmla="*/ 2194 h 3739"/>
              <a:gd name="T14" fmla="*/ 20050 w 26397"/>
              <a:gd name="T15" fmla="*/ 64 h 3739"/>
              <a:gd name="T16" fmla="*/ 17870 w 26397"/>
              <a:gd name="T17" fmla="*/ 1545 h 3739"/>
              <a:gd name="T18" fmla="*/ 17037 w 26397"/>
              <a:gd name="T19" fmla="*/ 3675 h 3739"/>
              <a:gd name="T20" fmla="*/ 16510 w 26397"/>
              <a:gd name="T21" fmla="*/ 64 h 3739"/>
              <a:gd name="T22" fmla="*/ 14886 w 26397"/>
              <a:gd name="T23" fmla="*/ 1476 h 3739"/>
              <a:gd name="T24" fmla="*/ 14886 w 26397"/>
              <a:gd name="T25" fmla="*/ 2208 h 3739"/>
              <a:gd name="T26" fmla="*/ 16565 w 26397"/>
              <a:gd name="T27" fmla="*/ 3675 h 3739"/>
              <a:gd name="T28" fmla="*/ 10830 w 26397"/>
              <a:gd name="T29" fmla="*/ 64 h 3739"/>
              <a:gd name="T30" fmla="*/ 12647 w 26397"/>
              <a:gd name="T31" fmla="*/ 818 h 3739"/>
              <a:gd name="T32" fmla="*/ 11842 w 26397"/>
              <a:gd name="T33" fmla="*/ 818 h 3739"/>
              <a:gd name="T34" fmla="*/ 7389 w 26397"/>
              <a:gd name="T35" fmla="*/ 64 h 3739"/>
              <a:gd name="T36" fmla="*/ 9597 w 26397"/>
              <a:gd name="T37" fmla="*/ 2194 h 3739"/>
              <a:gd name="T38" fmla="*/ 10402 w 26397"/>
              <a:gd name="T39" fmla="*/ 3675 h 3739"/>
              <a:gd name="T40" fmla="*/ 8194 w 26397"/>
              <a:gd name="T41" fmla="*/ 1545 h 3739"/>
              <a:gd name="T42" fmla="*/ 7389 w 26397"/>
              <a:gd name="T43" fmla="*/ 64 h 3739"/>
              <a:gd name="T44" fmla="*/ 25707 w 26397"/>
              <a:gd name="T45" fmla="*/ 1177 h 3739"/>
              <a:gd name="T46" fmla="*/ 24619 w 26397"/>
              <a:gd name="T47" fmla="*/ 828 h 3739"/>
              <a:gd name="T48" fmla="*/ 24737 w 26397"/>
              <a:gd name="T49" fmla="*/ 1389 h 3739"/>
              <a:gd name="T50" fmla="*/ 26199 w 26397"/>
              <a:gd name="T51" fmla="*/ 2042 h 3739"/>
              <a:gd name="T52" fmla="*/ 25698 w 26397"/>
              <a:gd name="T53" fmla="*/ 3597 h 3739"/>
              <a:gd name="T54" fmla="*/ 23513 w 26397"/>
              <a:gd name="T55" fmla="*/ 2847 h 3739"/>
              <a:gd name="T56" fmla="*/ 24967 w 26397"/>
              <a:gd name="T57" fmla="*/ 3008 h 3739"/>
              <a:gd name="T58" fmla="*/ 25500 w 26397"/>
              <a:gd name="T59" fmla="*/ 2479 h 3739"/>
              <a:gd name="T60" fmla="*/ 24251 w 26397"/>
              <a:gd name="T61" fmla="*/ 1996 h 3739"/>
              <a:gd name="T62" fmla="*/ 23819 w 26397"/>
              <a:gd name="T63" fmla="*/ 531 h 3739"/>
              <a:gd name="T64" fmla="*/ 5186 w 26397"/>
              <a:gd name="T65" fmla="*/ 0 h 3739"/>
              <a:gd name="T66" fmla="*/ 6883 w 26397"/>
              <a:gd name="T67" fmla="*/ 1872 h 3739"/>
              <a:gd name="T68" fmla="*/ 5186 w 26397"/>
              <a:gd name="T69" fmla="*/ 3739 h 3739"/>
              <a:gd name="T70" fmla="*/ 3484 w 26397"/>
              <a:gd name="T71" fmla="*/ 1872 h 3739"/>
              <a:gd name="T72" fmla="*/ 5186 w 26397"/>
              <a:gd name="T73" fmla="*/ 0 h 3739"/>
              <a:gd name="T74" fmla="*/ 3119 w 26397"/>
              <a:gd name="T75" fmla="*/ 892 h 3739"/>
              <a:gd name="T76" fmla="*/ 1716 w 26397"/>
              <a:gd name="T77" fmla="*/ 754 h 3739"/>
              <a:gd name="T78" fmla="*/ 828 w 26397"/>
              <a:gd name="T79" fmla="*/ 1853 h 3739"/>
              <a:gd name="T80" fmla="*/ 1716 w 26397"/>
              <a:gd name="T81" fmla="*/ 2985 h 3739"/>
              <a:gd name="T82" fmla="*/ 3128 w 26397"/>
              <a:gd name="T83" fmla="*/ 2847 h 3739"/>
              <a:gd name="T84" fmla="*/ 828 w 26397"/>
              <a:gd name="T85" fmla="*/ 3505 h 3739"/>
              <a:gd name="T86" fmla="*/ 221 w 26397"/>
              <a:gd name="T87" fmla="*/ 881 h 37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6397" h="3739">
                <a:moveTo>
                  <a:pt x="5186" y="754"/>
                </a:moveTo>
                <a:cubicBezTo>
                  <a:pt x="4913" y="754"/>
                  <a:pt x="4698" y="852"/>
                  <a:pt x="4542" y="1048"/>
                </a:cubicBezTo>
                <a:cubicBezTo>
                  <a:pt x="4386" y="1245"/>
                  <a:pt x="4307" y="1519"/>
                  <a:pt x="4307" y="1872"/>
                </a:cubicBezTo>
                <a:cubicBezTo>
                  <a:pt x="4307" y="2224"/>
                  <a:pt x="4386" y="2498"/>
                  <a:pt x="4542" y="2693"/>
                </a:cubicBezTo>
                <a:cubicBezTo>
                  <a:pt x="4698" y="2888"/>
                  <a:pt x="4913" y="2985"/>
                  <a:pt x="5186" y="2985"/>
                </a:cubicBezTo>
                <a:cubicBezTo>
                  <a:pt x="5456" y="2985"/>
                  <a:pt x="5669" y="2888"/>
                  <a:pt x="5825" y="2693"/>
                </a:cubicBezTo>
                <a:cubicBezTo>
                  <a:pt x="5982" y="2498"/>
                  <a:pt x="6060" y="2224"/>
                  <a:pt x="6060" y="1872"/>
                </a:cubicBezTo>
                <a:cubicBezTo>
                  <a:pt x="6060" y="1519"/>
                  <a:pt x="5983" y="1245"/>
                  <a:pt x="5828" y="1048"/>
                </a:cubicBezTo>
                <a:cubicBezTo>
                  <a:pt x="5673" y="852"/>
                  <a:pt x="5459" y="754"/>
                  <a:pt x="5186" y="754"/>
                </a:cubicBezTo>
                <a:close/>
                <a:moveTo>
                  <a:pt x="20478" y="64"/>
                </a:moveTo>
                <a:lnTo>
                  <a:pt x="23302" y="64"/>
                </a:lnTo>
                <a:lnTo>
                  <a:pt x="23302" y="818"/>
                </a:lnTo>
                <a:lnTo>
                  <a:pt x="22295" y="818"/>
                </a:lnTo>
                <a:lnTo>
                  <a:pt x="22295" y="3675"/>
                </a:lnTo>
                <a:lnTo>
                  <a:pt x="21490" y="3675"/>
                </a:lnTo>
                <a:lnTo>
                  <a:pt x="21490" y="818"/>
                </a:lnTo>
                <a:lnTo>
                  <a:pt x="20478" y="818"/>
                </a:lnTo>
                <a:lnTo>
                  <a:pt x="20478" y="64"/>
                </a:lnTo>
                <a:close/>
                <a:moveTo>
                  <a:pt x="17037" y="64"/>
                </a:moveTo>
                <a:lnTo>
                  <a:pt x="17778" y="64"/>
                </a:lnTo>
                <a:lnTo>
                  <a:pt x="19218" y="2194"/>
                </a:lnTo>
                <a:lnTo>
                  <a:pt x="19245" y="2194"/>
                </a:lnTo>
                <a:lnTo>
                  <a:pt x="19245" y="64"/>
                </a:lnTo>
                <a:lnTo>
                  <a:pt x="20050" y="64"/>
                </a:lnTo>
                <a:lnTo>
                  <a:pt x="20050" y="3675"/>
                </a:lnTo>
                <a:lnTo>
                  <a:pt x="19351" y="3675"/>
                </a:lnTo>
                <a:lnTo>
                  <a:pt x="17870" y="1545"/>
                </a:lnTo>
                <a:lnTo>
                  <a:pt x="17842" y="1545"/>
                </a:lnTo>
                <a:lnTo>
                  <a:pt x="17842" y="3675"/>
                </a:lnTo>
                <a:lnTo>
                  <a:pt x="17037" y="3675"/>
                </a:lnTo>
                <a:lnTo>
                  <a:pt x="17037" y="64"/>
                </a:lnTo>
                <a:close/>
                <a:moveTo>
                  <a:pt x="14081" y="64"/>
                </a:moveTo>
                <a:lnTo>
                  <a:pt x="16510" y="64"/>
                </a:lnTo>
                <a:lnTo>
                  <a:pt x="16510" y="795"/>
                </a:lnTo>
                <a:lnTo>
                  <a:pt x="14886" y="795"/>
                </a:lnTo>
                <a:lnTo>
                  <a:pt x="14886" y="1476"/>
                </a:lnTo>
                <a:lnTo>
                  <a:pt x="16423" y="1476"/>
                </a:lnTo>
                <a:lnTo>
                  <a:pt x="16423" y="2208"/>
                </a:lnTo>
                <a:lnTo>
                  <a:pt x="14886" y="2208"/>
                </a:lnTo>
                <a:lnTo>
                  <a:pt x="14886" y="2944"/>
                </a:lnTo>
                <a:lnTo>
                  <a:pt x="16565" y="2944"/>
                </a:lnTo>
                <a:lnTo>
                  <a:pt x="16565" y="3675"/>
                </a:lnTo>
                <a:lnTo>
                  <a:pt x="14081" y="3675"/>
                </a:lnTo>
                <a:lnTo>
                  <a:pt x="14081" y="64"/>
                </a:lnTo>
                <a:close/>
                <a:moveTo>
                  <a:pt x="10830" y="64"/>
                </a:moveTo>
                <a:lnTo>
                  <a:pt x="13654" y="64"/>
                </a:lnTo>
                <a:lnTo>
                  <a:pt x="13654" y="818"/>
                </a:lnTo>
                <a:lnTo>
                  <a:pt x="12647" y="818"/>
                </a:lnTo>
                <a:lnTo>
                  <a:pt x="12647" y="3675"/>
                </a:lnTo>
                <a:lnTo>
                  <a:pt x="11842" y="3675"/>
                </a:lnTo>
                <a:lnTo>
                  <a:pt x="11842" y="818"/>
                </a:lnTo>
                <a:lnTo>
                  <a:pt x="10830" y="818"/>
                </a:lnTo>
                <a:lnTo>
                  <a:pt x="10830" y="64"/>
                </a:lnTo>
                <a:close/>
                <a:moveTo>
                  <a:pt x="7389" y="64"/>
                </a:moveTo>
                <a:lnTo>
                  <a:pt x="8130" y="64"/>
                </a:lnTo>
                <a:lnTo>
                  <a:pt x="9570" y="2194"/>
                </a:lnTo>
                <a:lnTo>
                  <a:pt x="9597" y="2194"/>
                </a:lnTo>
                <a:lnTo>
                  <a:pt x="9597" y="64"/>
                </a:lnTo>
                <a:lnTo>
                  <a:pt x="10402" y="64"/>
                </a:lnTo>
                <a:lnTo>
                  <a:pt x="10402" y="3675"/>
                </a:lnTo>
                <a:lnTo>
                  <a:pt x="9703" y="3675"/>
                </a:lnTo>
                <a:lnTo>
                  <a:pt x="8222" y="1545"/>
                </a:lnTo>
                <a:lnTo>
                  <a:pt x="8194" y="1545"/>
                </a:lnTo>
                <a:lnTo>
                  <a:pt x="8194" y="3675"/>
                </a:lnTo>
                <a:lnTo>
                  <a:pt x="7389" y="3675"/>
                </a:lnTo>
                <a:lnTo>
                  <a:pt x="7389" y="64"/>
                </a:lnTo>
                <a:close/>
                <a:moveTo>
                  <a:pt x="25013" y="0"/>
                </a:moveTo>
                <a:cubicBezTo>
                  <a:pt x="25657" y="0"/>
                  <a:pt x="26118" y="283"/>
                  <a:pt x="26397" y="851"/>
                </a:cubicBezTo>
                <a:lnTo>
                  <a:pt x="25707" y="1177"/>
                </a:lnTo>
                <a:cubicBezTo>
                  <a:pt x="25628" y="1018"/>
                  <a:pt x="25530" y="903"/>
                  <a:pt x="25415" y="832"/>
                </a:cubicBezTo>
                <a:cubicBezTo>
                  <a:pt x="25300" y="762"/>
                  <a:pt x="25163" y="726"/>
                  <a:pt x="25003" y="726"/>
                </a:cubicBezTo>
                <a:cubicBezTo>
                  <a:pt x="24853" y="726"/>
                  <a:pt x="24725" y="760"/>
                  <a:pt x="24619" y="828"/>
                </a:cubicBezTo>
                <a:cubicBezTo>
                  <a:pt x="24514" y="895"/>
                  <a:pt x="24461" y="979"/>
                  <a:pt x="24461" y="1081"/>
                </a:cubicBezTo>
                <a:cubicBezTo>
                  <a:pt x="24461" y="1151"/>
                  <a:pt x="24482" y="1210"/>
                  <a:pt x="24525" y="1258"/>
                </a:cubicBezTo>
                <a:cubicBezTo>
                  <a:pt x="24568" y="1305"/>
                  <a:pt x="24639" y="1349"/>
                  <a:pt x="24737" y="1389"/>
                </a:cubicBezTo>
                <a:cubicBezTo>
                  <a:pt x="24835" y="1429"/>
                  <a:pt x="24977" y="1473"/>
                  <a:pt x="25164" y="1522"/>
                </a:cubicBezTo>
                <a:cubicBezTo>
                  <a:pt x="25407" y="1587"/>
                  <a:pt x="25609" y="1653"/>
                  <a:pt x="25772" y="1720"/>
                </a:cubicBezTo>
                <a:cubicBezTo>
                  <a:pt x="25934" y="1787"/>
                  <a:pt x="26077" y="1895"/>
                  <a:pt x="26199" y="2042"/>
                </a:cubicBezTo>
                <a:cubicBezTo>
                  <a:pt x="26322" y="2189"/>
                  <a:pt x="26383" y="2382"/>
                  <a:pt x="26383" y="2622"/>
                </a:cubicBezTo>
                <a:cubicBezTo>
                  <a:pt x="26383" y="2842"/>
                  <a:pt x="26323" y="3037"/>
                  <a:pt x="26202" y="3206"/>
                </a:cubicBezTo>
                <a:cubicBezTo>
                  <a:pt x="26081" y="3374"/>
                  <a:pt x="25913" y="3505"/>
                  <a:pt x="25698" y="3597"/>
                </a:cubicBezTo>
                <a:cubicBezTo>
                  <a:pt x="25483" y="3689"/>
                  <a:pt x="25238" y="3735"/>
                  <a:pt x="24962" y="3735"/>
                </a:cubicBezTo>
                <a:cubicBezTo>
                  <a:pt x="24625" y="3735"/>
                  <a:pt x="24330" y="3654"/>
                  <a:pt x="24079" y="3491"/>
                </a:cubicBezTo>
                <a:cubicBezTo>
                  <a:pt x="23827" y="3328"/>
                  <a:pt x="23639" y="3114"/>
                  <a:pt x="23513" y="2847"/>
                </a:cubicBezTo>
                <a:lnTo>
                  <a:pt x="24212" y="2525"/>
                </a:lnTo>
                <a:cubicBezTo>
                  <a:pt x="24277" y="2684"/>
                  <a:pt x="24375" y="2805"/>
                  <a:pt x="24507" y="2886"/>
                </a:cubicBezTo>
                <a:cubicBezTo>
                  <a:pt x="24639" y="2967"/>
                  <a:pt x="24792" y="3008"/>
                  <a:pt x="24967" y="3008"/>
                </a:cubicBezTo>
                <a:cubicBezTo>
                  <a:pt x="25148" y="3008"/>
                  <a:pt x="25292" y="2977"/>
                  <a:pt x="25399" y="2914"/>
                </a:cubicBezTo>
                <a:cubicBezTo>
                  <a:pt x="25506" y="2851"/>
                  <a:pt x="25560" y="2767"/>
                  <a:pt x="25560" y="2663"/>
                </a:cubicBezTo>
                <a:cubicBezTo>
                  <a:pt x="25560" y="2589"/>
                  <a:pt x="25540" y="2528"/>
                  <a:pt x="25500" y="2479"/>
                </a:cubicBezTo>
                <a:cubicBezTo>
                  <a:pt x="25460" y="2430"/>
                  <a:pt x="25391" y="2384"/>
                  <a:pt x="25293" y="2341"/>
                </a:cubicBezTo>
                <a:cubicBezTo>
                  <a:pt x="25195" y="2298"/>
                  <a:pt x="25053" y="2251"/>
                  <a:pt x="24865" y="2198"/>
                </a:cubicBezTo>
                <a:cubicBezTo>
                  <a:pt x="24617" y="2131"/>
                  <a:pt x="24412" y="2063"/>
                  <a:pt x="24251" y="1996"/>
                </a:cubicBezTo>
                <a:cubicBezTo>
                  <a:pt x="24090" y="1929"/>
                  <a:pt x="23948" y="1822"/>
                  <a:pt x="23824" y="1676"/>
                </a:cubicBezTo>
                <a:cubicBezTo>
                  <a:pt x="23699" y="1531"/>
                  <a:pt x="23637" y="1338"/>
                  <a:pt x="23637" y="1099"/>
                </a:cubicBezTo>
                <a:cubicBezTo>
                  <a:pt x="23637" y="887"/>
                  <a:pt x="23698" y="698"/>
                  <a:pt x="23819" y="531"/>
                </a:cubicBezTo>
                <a:cubicBezTo>
                  <a:pt x="23940" y="364"/>
                  <a:pt x="24106" y="233"/>
                  <a:pt x="24316" y="140"/>
                </a:cubicBezTo>
                <a:cubicBezTo>
                  <a:pt x="24526" y="46"/>
                  <a:pt x="24758" y="0"/>
                  <a:pt x="25013" y="0"/>
                </a:cubicBezTo>
                <a:close/>
                <a:moveTo>
                  <a:pt x="5186" y="0"/>
                </a:moveTo>
                <a:cubicBezTo>
                  <a:pt x="5533" y="0"/>
                  <a:pt x="5833" y="74"/>
                  <a:pt x="6088" y="223"/>
                </a:cubicBezTo>
                <a:cubicBezTo>
                  <a:pt x="6342" y="371"/>
                  <a:pt x="6538" y="586"/>
                  <a:pt x="6676" y="867"/>
                </a:cubicBezTo>
                <a:cubicBezTo>
                  <a:pt x="6814" y="1147"/>
                  <a:pt x="6883" y="1482"/>
                  <a:pt x="6883" y="1872"/>
                </a:cubicBezTo>
                <a:cubicBezTo>
                  <a:pt x="6883" y="2258"/>
                  <a:pt x="6814" y="2592"/>
                  <a:pt x="6676" y="2872"/>
                </a:cubicBezTo>
                <a:cubicBezTo>
                  <a:pt x="6538" y="3153"/>
                  <a:pt x="6342" y="3368"/>
                  <a:pt x="6088" y="3516"/>
                </a:cubicBezTo>
                <a:cubicBezTo>
                  <a:pt x="5833" y="3665"/>
                  <a:pt x="5533" y="3739"/>
                  <a:pt x="5186" y="3739"/>
                </a:cubicBezTo>
                <a:cubicBezTo>
                  <a:pt x="4836" y="3739"/>
                  <a:pt x="4534" y="3665"/>
                  <a:pt x="4280" y="3516"/>
                </a:cubicBezTo>
                <a:cubicBezTo>
                  <a:pt x="4025" y="3368"/>
                  <a:pt x="3829" y="3153"/>
                  <a:pt x="3691" y="2872"/>
                </a:cubicBezTo>
                <a:cubicBezTo>
                  <a:pt x="3553" y="2592"/>
                  <a:pt x="3484" y="2258"/>
                  <a:pt x="3484" y="1872"/>
                </a:cubicBezTo>
                <a:cubicBezTo>
                  <a:pt x="3484" y="1482"/>
                  <a:pt x="3553" y="1147"/>
                  <a:pt x="3691" y="867"/>
                </a:cubicBezTo>
                <a:cubicBezTo>
                  <a:pt x="3829" y="586"/>
                  <a:pt x="4025" y="371"/>
                  <a:pt x="4280" y="223"/>
                </a:cubicBezTo>
                <a:cubicBezTo>
                  <a:pt x="4534" y="74"/>
                  <a:pt x="4836" y="0"/>
                  <a:pt x="5186" y="0"/>
                </a:cubicBezTo>
                <a:close/>
                <a:moveTo>
                  <a:pt x="1762" y="0"/>
                </a:moveTo>
                <a:cubicBezTo>
                  <a:pt x="2081" y="0"/>
                  <a:pt x="2354" y="79"/>
                  <a:pt x="2581" y="237"/>
                </a:cubicBezTo>
                <a:cubicBezTo>
                  <a:pt x="2808" y="394"/>
                  <a:pt x="2987" y="613"/>
                  <a:pt x="3119" y="892"/>
                </a:cubicBezTo>
                <a:lnTo>
                  <a:pt x="2406" y="1209"/>
                </a:lnTo>
                <a:cubicBezTo>
                  <a:pt x="2341" y="1059"/>
                  <a:pt x="2249" y="946"/>
                  <a:pt x="2128" y="869"/>
                </a:cubicBezTo>
                <a:cubicBezTo>
                  <a:pt x="2006" y="792"/>
                  <a:pt x="1869" y="754"/>
                  <a:pt x="1716" y="754"/>
                </a:cubicBezTo>
                <a:cubicBezTo>
                  <a:pt x="1541" y="754"/>
                  <a:pt x="1387" y="799"/>
                  <a:pt x="1254" y="890"/>
                </a:cubicBezTo>
                <a:cubicBezTo>
                  <a:pt x="1120" y="980"/>
                  <a:pt x="1016" y="1108"/>
                  <a:pt x="941" y="1274"/>
                </a:cubicBezTo>
                <a:cubicBezTo>
                  <a:pt x="866" y="1439"/>
                  <a:pt x="828" y="1633"/>
                  <a:pt x="828" y="1853"/>
                </a:cubicBezTo>
                <a:cubicBezTo>
                  <a:pt x="828" y="2080"/>
                  <a:pt x="866" y="2279"/>
                  <a:pt x="941" y="2449"/>
                </a:cubicBezTo>
                <a:cubicBezTo>
                  <a:pt x="1016" y="2619"/>
                  <a:pt x="1120" y="2751"/>
                  <a:pt x="1254" y="2845"/>
                </a:cubicBezTo>
                <a:cubicBezTo>
                  <a:pt x="1387" y="2938"/>
                  <a:pt x="1541" y="2985"/>
                  <a:pt x="1716" y="2985"/>
                </a:cubicBezTo>
                <a:cubicBezTo>
                  <a:pt x="1863" y="2985"/>
                  <a:pt x="1996" y="2946"/>
                  <a:pt x="2114" y="2868"/>
                </a:cubicBezTo>
                <a:cubicBezTo>
                  <a:pt x="2232" y="2790"/>
                  <a:pt x="2332" y="2677"/>
                  <a:pt x="2415" y="2530"/>
                </a:cubicBezTo>
                <a:lnTo>
                  <a:pt x="3128" y="2847"/>
                </a:lnTo>
                <a:cubicBezTo>
                  <a:pt x="2993" y="3132"/>
                  <a:pt x="2804" y="3352"/>
                  <a:pt x="2560" y="3507"/>
                </a:cubicBezTo>
                <a:cubicBezTo>
                  <a:pt x="2316" y="3662"/>
                  <a:pt x="2036" y="3739"/>
                  <a:pt x="1720" y="3739"/>
                </a:cubicBezTo>
                <a:cubicBezTo>
                  <a:pt x="1386" y="3739"/>
                  <a:pt x="1089" y="3661"/>
                  <a:pt x="828" y="3505"/>
                </a:cubicBezTo>
                <a:cubicBezTo>
                  <a:pt x="567" y="3348"/>
                  <a:pt x="364" y="3127"/>
                  <a:pt x="219" y="2840"/>
                </a:cubicBezTo>
                <a:cubicBezTo>
                  <a:pt x="73" y="2553"/>
                  <a:pt x="0" y="2224"/>
                  <a:pt x="0" y="1853"/>
                </a:cubicBezTo>
                <a:cubicBezTo>
                  <a:pt x="0" y="1485"/>
                  <a:pt x="74" y="1161"/>
                  <a:pt x="221" y="881"/>
                </a:cubicBezTo>
                <a:cubicBezTo>
                  <a:pt x="368" y="600"/>
                  <a:pt x="575" y="383"/>
                  <a:pt x="842" y="230"/>
                </a:cubicBezTo>
                <a:cubicBezTo>
                  <a:pt x="1109" y="76"/>
                  <a:pt x="1415" y="0"/>
                  <a:pt x="1762" y="0"/>
                </a:cubicBezTo>
                <a:close/>
              </a:path>
            </a:pathLst>
          </a:custGeom>
          <a:noFill/>
          <a:ln w="19050" cap="flat">
            <a:gradFill>
              <a:gsLst>
                <a:gs pos="0">
                  <a:srgbClr val="FFFFFF">
                    <a:alpha val="11765"/>
                  </a:srgbClr>
                </a:gs>
                <a:gs pos="100000">
                  <a:srgbClr val="FFFFFF">
                    <a:alpha val="0"/>
                  </a:srgbClr>
                </a:gs>
              </a:gsLst>
              <a:lin ang="5400000" scaled="1"/>
            </a:gradFill>
            <a:prstDash val="solid"/>
            <a:round/>
          </a:ln>
        </p:spPr>
        <p:txBody>
          <a:bodyPr vert="horz" wrap="square" lIns="91440" tIns="45720" rIns="91440" bIns="45720" numCol="1" anchor="t" anchorCtr="0" compatLnSpc="1"/>
          <a:lstStyle/>
          <a:p>
            <a:pPr lvl="0"/>
            <a:endParaRPr lang="en-US">
              <a:cs typeface="Arial" panose="020B0604020202020204" pitchFamily="34" charset="0"/>
            </a:endParaRPr>
          </a:p>
        </p:txBody>
      </p:sp>
      <p:sp>
        <p:nvSpPr>
          <p:cNvPr id="2" name="标题 1"/>
          <p:cNvSpPr>
            <a:spLocks noGrp="1"/>
          </p:cNvSpPr>
          <p:nvPr>
            <p:ph type="title" hasCustomPrompt="1"/>
            <p:custDataLst>
              <p:tags r:id="rId7"/>
            </p:custDataLst>
          </p:nvPr>
        </p:nvSpPr>
        <p:spPr>
          <a:xfrm>
            <a:off x="978853" y="678421"/>
            <a:ext cx="10252709" cy="1194589"/>
          </a:xfrm>
        </p:spPr>
        <p:txBody>
          <a:bodyPr wrap="square" anchor="ctr">
            <a:normAutofit/>
          </a:bodyPr>
          <a:lstStyle>
            <a:lvl1pPr algn="ctr">
              <a:defRPr sz="6000">
                <a:solidFill>
                  <a:schemeClr val="lt1">
                    <a:lumMod val="100000"/>
                  </a:schemeClr>
                </a:solidFill>
                <a:latin typeface="+mj-lt"/>
              </a:defRPr>
            </a:lvl1pPr>
          </a:lstStyle>
          <a:p>
            <a:r>
              <a:rPr lang="en-US" dirty="0">
                <a:latin typeface="+mj-lt"/>
              </a:rPr>
              <a:t>Click to add title</a:t>
            </a:r>
            <a:endParaRPr lang="en-US" dirty="0"/>
          </a:p>
        </p:txBody>
      </p:sp>
      <p:sp>
        <p:nvSpPr>
          <p:cNvPr id="7" name="日期占位符 3"/>
          <p:cNvSpPr>
            <a:spLocks noGrp="1"/>
          </p:cNvSpPr>
          <p:nvPr>
            <p:ph type="dt" sz="half" idx="10"/>
            <p:custDataLst>
              <p:tags r:id="rId8"/>
            </p:custDataLst>
          </p:nvPr>
        </p:nvSpPr>
        <p:spPr/>
        <p:txBody>
          <a:bodyPr wrap="square">
            <a:normAutofit/>
          </a:bodyPr>
          <a:lstStyle/>
          <a:p>
            <a:r>
              <a:rPr lang="en-US"/>
              <a:t>Date Area</a:t>
            </a:r>
            <a:endParaRPr lang="en-US"/>
          </a:p>
        </p:txBody>
      </p:sp>
      <p:sp>
        <p:nvSpPr>
          <p:cNvPr id="8" name="页脚占位符 4"/>
          <p:cNvSpPr>
            <a:spLocks noGrp="1"/>
          </p:cNvSpPr>
          <p:nvPr>
            <p:ph type="ftr" sz="quarter" idx="11"/>
            <p:custDataLst>
              <p:tags r:id="rId9"/>
            </p:custDataLst>
          </p:nvPr>
        </p:nvSpPr>
        <p:spPr/>
        <p:txBody>
          <a:bodyPr/>
          <a:lstStyle/>
          <a:p>
            <a:endParaRPr lang="en-US"/>
          </a:p>
        </p:txBody>
      </p:sp>
      <p:sp>
        <p:nvSpPr>
          <p:cNvPr id="9" name="灯片编号占位符 5"/>
          <p:cNvSpPr>
            <a:spLocks noGrp="1"/>
          </p:cNvSpPr>
          <p:nvPr>
            <p:ph type="sldNum" sz="quarter" idx="12"/>
            <p:custDataLst>
              <p:tags r:id="rId10"/>
            </p:custDataLst>
          </p:nvPr>
        </p:nvSpPr>
        <p:spPr/>
        <p:txBody>
          <a:bodyPr wrap="square">
            <a:normAutofit/>
          </a:bodyPr>
          <a:lstStyle/>
          <a:p>
            <a:fld id="{BE5F26B5-172A-4DC2-B0B7-181CFC56B87C}" type="slidenum">
              <a:rPr lang="en-US" smtClean="0"/>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userDrawn="1">
  <p:cSld name="Section Header">
    <p:spTree>
      <p:nvGrpSpPr>
        <p:cNvPr id="1" name=""/>
        <p:cNvGrpSpPr/>
        <p:nvPr/>
      </p:nvGrpSpPr>
      <p:grpSpPr>
        <a:xfrm>
          <a:off x="0" y="0"/>
          <a:ext cx="0" cy="0"/>
          <a:chOff x="0" y="0"/>
          <a:chExt cx="0" cy="0"/>
        </a:xfrm>
      </p:grpSpPr>
      <p:pic>
        <p:nvPicPr>
          <p:cNvPr id="9" name="图片 8" descr="C:/Users/ADMIN/AppData/Local/Temp/fig2wpp/@png2x_bg-2558&amp;1227.png"/>
          <p:cNvPicPr>
            <a:picLocks noChangeAspect="1"/>
          </p:cNvPicPr>
          <p:nvPr>
            <p:custDataLst>
              <p:tags r:id="rId2"/>
            </p:custDataLst>
          </p:nvPr>
        </p:nvPicPr>
        <p:blipFill>
          <a:blip r:embed="rId3" r:link="rId4"/>
          <a:stretch>
            <a:fillRect/>
          </a:stretch>
        </p:blipFill>
        <p:spPr>
          <a:xfrm>
            <a:off x="0" y="0"/>
            <a:ext cx="12192000" cy="6858000"/>
          </a:xfrm>
          <a:prstGeom prst="rect">
            <a:avLst/>
          </a:prstGeom>
        </p:spPr>
      </p:pic>
      <p:sp>
        <p:nvSpPr>
          <p:cNvPr id="10" name="矩形 9"/>
          <p:cNvSpPr/>
          <p:nvPr>
            <p:custDataLst>
              <p:tags r:id="rId5"/>
            </p:custDataLst>
          </p:nvPr>
        </p:nvSpPr>
        <p:spPr>
          <a:xfrm>
            <a:off x="0" y="2540"/>
            <a:ext cx="2819400" cy="6852920"/>
          </a:xfrm>
          <a:prstGeom prst="rect">
            <a:avLst/>
          </a:prstGeom>
          <a:gradFill>
            <a:gsLst>
              <a:gs pos="0">
                <a:schemeClr val="accent1">
                  <a:lumMod val="75000"/>
                  <a:alpha val="100000"/>
                </a:schemeClr>
              </a:gs>
              <a:gs pos="100000">
                <a:schemeClr val="accent1">
                  <a:lumMod val="50000"/>
                  <a:alpha val="100000"/>
                </a:schemeClr>
              </a:gs>
            </a:gsLst>
            <a:lin ang="5400000" scaled="0"/>
          </a:gradFill>
          <a:ln w="25400">
            <a:noFill/>
          </a:ln>
          <a:effectLst>
            <a:outerShdw blurRad="254000" dist="50800" dir="5399997" algn="ctr" rotWithShape="0">
              <a:schemeClr val="accent1">
                <a:alpha val="30000"/>
              </a:scheme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en-US" dirty="0">
              <a:cs typeface="Arial" panose="020B0604020202020204" pitchFamily="34" charset="0"/>
            </a:endParaRPr>
          </a:p>
        </p:txBody>
      </p:sp>
      <p:sp>
        <p:nvSpPr>
          <p:cNvPr id="7" name="Freeform 19"/>
          <p:cNvSpPr/>
          <p:nvPr>
            <p:custDataLst>
              <p:tags r:id="rId6"/>
            </p:custDataLst>
          </p:nvPr>
        </p:nvSpPr>
        <p:spPr bwMode="auto">
          <a:xfrm>
            <a:off x="894252" y="777558"/>
            <a:ext cx="1030896" cy="5302884"/>
          </a:xfrm>
          <a:custGeom>
            <a:avLst/>
            <a:gdLst>
              <a:gd name="T0" fmla="*/ 1873 w 4338"/>
              <a:gd name="T1" fmla="*/ 5116 h 22329"/>
              <a:gd name="T2" fmla="*/ 3036 w 4338"/>
              <a:gd name="T3" fmla="*/ 5559 h 22329"/>
              <a:gd name="T4" fmla="*/ 3415 w 4338"/>
              <a:gd name="T5" fmla="*/ 8926 h 22329"/>
              <a:gd name="T6" fmla="*/ 2369 w 4338"/>
              <a:gd name="T7" fmla="*/ 9353 h 22329"/>
              <a:gd name="T8" fmla="*/ 3285 w 4338"/>
              <a:gd name="T9" fmla="*/ 9996 h 22329"/>
              <a:gd name="T10" fmla="*/ 3415 w 4338"/>
              <a:gd name="T11" fmla="*/ 8926 h 22329"/>
              <a:gd name="T12" fmla="*/ 2225 w 4338"/>
              <a:gd name="T13" fmla="*/ 934 h 22329"/>
              <a:gd name="T14" fmla="*/ 2380 w 4338"/>
              <a:gd name="T15" fmla="*/ 2047 h 22329"/>
              <a:gd name="T16" fmla="*/ 3261 w 4338"/>
              <a:gd name="T17" fmla="*/ 2047 h 22329"/>
              <a:gd name="T18" fmla="*/ 3415 w 4338"/>
              <a:gd name="T19" fmla="*/ 934 h 22329"/>
              <a:gd name="T20" fmla="*/ 3135 w 4338"/>
              <a:gd name="T21" fmla="*/ 17937 h 22329"/>
              <a:gd name="T22" fmla="*/ 1201 w 4338"/>
              <a:gd name="T23" fmla="*/ 17937 h 22329"/>
              <a:gd name="T24" fmla="*/ 1201 w 4338"/>
              <a:gd name="T25" fmla="*/ 18863 h 22329"/>
              <a:gd name="T26" fmla="*/ 3135 w 4338"/>
              <a:gd name="T27" fmla="*/ 18863 h 22329"/>
              <a:gd name="T28" fmla="*/ 4264 w 4338"/>
              <a:gd name="T29" fmla="*/ 21545 h 22329"/>
              <a:gd name="T30" fmla="*/ 75 w 4338"/>
              <a:gd name="T31" fmla="*/ 22329 h 22329"/>
              <a:gd name="T32" fmla="*/ 3218 w 4338"/>
              <a:gd name="T33" fmla="*/ 21395 h 22329"/>
              <a:gd name="T34" fmla="*/ 3703 w 4338"/>
              <a:gd name="T35" fmla="*/ 20456 h 22329"/>
              <a:gd name="T36" fmla="*/ 4264 w 4338"/>
              <a:gd name="T37" fmla="*/ 11576 h 22329"/>
              <a:gd name="T38" fmla="*/ 3389 w 4338"/>
              <a:gd name="T39" fmla="*/ 14853 h 22329"/>
              <a:gd name="T40" fmla="*/ 75 w 4338"/>
              <a:gd name="T41" fmla="*/ 13684 h 22329"/>
              <a:gd name="T42" fmla="*/ 3389 w 4338"/>
              <a:gd name="T43" fmla="*/ 12750 h 22329"/>
              <a:gd name="T44" fmla="*/ 4264 w 4338"/>
              <a:gd name="T45" fmla="*/ 11576 h 22329"/>
              <a:gd name="T46" fmla="*/ 4264 w 4338"/>
              <a:gd name="T47" fmla="*/ 9486 h 22329"/>
              <a:gd name="T48" fmla="*/ 2892 w 4338"/>
              <a:gd name="T49" fmla="*/ 11173 h 22329"/>
              <a:gd name="T50" fmla="*/ 1686 w 4338"/>
              <a:gd name="T51" fmla="*/ 10442 h 22329"/>
              <a:gd name="T52" fmla="*/ 75 w 4338"/>
              <a:gd name="T53" fmla="*/ 10292 h 22329"/>
              <a:gd name="T54" fmla="*/ 1516 w 4338"/>
              <a:gd name="T55" fmla="*/ 8926 h 22329"/>
              <a:gd name="T56" fmla="*/ 75 w 4338"/>
              <a:gd name="T57" fmla="*/ 7992 h 22329"/>
              <a:gd name="T58" fmla="*/ 4264 w 4338"/>
              <a:gd name="T59" fmla="*/ 5062 h 22329"/>
              <a:gd name="T60" fmla="*/ 75 w 4338"/>
              <a:gd name="T61" fmla="*/ 7597 h 22329"/>
              <a:gd name="T62" fmla="*/ 998 w 4338"/>
              <a:gd name="T63" fmla="*/ 6279 h 22329"/>
              <a:gd name="T64" fmla="*/ 75 w 4338"/>
              <a:gd name="T65" fmla="*/ 4475 h 22329"/>
              <a:gd name="T66" fmla="*/ 4264 w 4338"/>
              <a:gd name="T67" fmla="*/ 5062 h 22329"/>
              <a:gd name="T68" fmla="*/ 4264 w 4338"/>
              <a:gd name="T69" fmla="*/ 1553 h 22329"/>
              <a:gd name="T70" fmla="*/ 3591 w 4338"/>
              <a:gd name="T71" fmla="*/ 3026 h 22329"/>
              <a:gd name="T72" fmla="*/ 1758 w 4338"/>
              <a:gd name="T73" fmla="*/ 2794 h 22329"/>
              <a:gd name="T74" fmla="*/ 1377 w 4338"/>
              <a:gd name="T75" fmla="*/ 934 h 22329"/>
              <a:gd name="T76" fmla="*/ 75 w 4338"/>
              <a:gd name="T77" fmla="*/ 0 h 22329"/>
              <a:gd name="T78" fmla="*/ 4338 w 4338"/>
              <a:gd name="T79" fmla="*/ 18398 h 22329"/>
              <a:gd name="T80" fmla="*/ 2167 w 4338"/>
              <a:gd name="T81" fmla="*/ 19978 h 22329"/>
              <a:gd name="T82" fmla="*/ 0 w 4338"/>
              <a:gd name="T83" fmla="*/ 18398 h 22329"/>
              <a:gd name="T84" fmla="*/ 2167 w 4338"/>
              <a:gd name="T85" fmla="*/ 16819 h 22329"/>
              <a:gd name="T86" fmla="*/ 4338 w 4338"/>
              <a:gd name="T87" fmla="*/ 18398 h 223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338" h="22329">
                <a:moveTo>
                  <a:pt x="3036" y="5527"/>
                </a:moveTo>
                <a:lnTo>
                  <a:pt x="1873" y="5116"/>
                </a:lnTo>
                <a:lnTo>
                  <a:pt x="1873" y="5969"/>
                </a:lnTo>
                <a:lnTo>
                  <a:pt x="3036" y="5559"/>
                </a:lnTo>
                <a:lnTo>
                  <a:pt x="3036" y="5527"/>
                </a:lnTo>
                <a:close/>
                <a:moveTo>
                  <a:pt x="3415" y="8926"/>
                </a:moveTo>
                <a:lnTo>
                  <a:pt x="2369" y="8926"/>
                </a:lnTo>
                <a:lnTo>
                  <a:pt x="2369" y="9353"/>
                </a:lnTo>
                <a:cubicBezTo>
                  <a:pt x="2369" y="9929"/>
                  <a:pt x="2544" y="10217"/>
                  <a:pt x="2892" y="10217"/>
                </a:cubicBezTo>
                <a:cubicBezTo>
                  <a:pt x="3067" y="10217"/>
                  <a:pt x="3197" y="10144"/>
                  <a:pt x="3285" y="9996"/>
                </a:cubicBezTo>
                <a:cubicBezTo>
                  <a:pt x="3372" y="9848"/>
                  <a:pt x="3415" y="9634"/>
                  <a:pt x="3415" y="9353"/>
                </a:cubicBezTo>
                <a:lnTo>
                  <a:pt x="3415" y="8926"/>
                </a:lnTo>
                <a:close/>
                <a:moveTo>
                  <a:pt x="3415" y="934"/>
                </a:moveTo>
                <a:lnTo>
                  <a:pt x="2225" y="934"/>
                </a:lnTo>
                <a:lnTo>
                  <a:pt x="2225" y="1414"/>
                </a:lnTo>
                <a:cubicBezTo>
                  <a:pt x="2225" y="1685"/>
                  <a:pt x="2277" y="1895"/>
                  <a:pt x="2380" y="2047"/>
                </a:cubicBezTo>
                <a:cubicBezTo>
                  <a:pt x="2483" y="2198"/>
                  <a:pt x="2629" y="2273"/>
                  <a:pt x="2818" y="2273"/>
                </a:cubicBezTo>
                <a:cubicBezTo>
                  <a:pt x="3010" y="2273"/>
                  <a:pt x="3157" y="2198"/>
                  <a:pt x="3261" y="2047"/>
                </a:cubicBezTo>
                <a:cubicBezTo>
                  <a:pt x="3364" y="1895"/>
                  <a:pt x="3415" y="1685"/>
                  <a:pt x="3415" y="1414"/>
                </a:cubicBezTo>
                <a:lnTo>
                  <a:pt x="3415" y="934"/>
                </a:lnTo>
                <a:close/>
                <a:moveTo>
                  <a:pt x="3463" y="18398"/>
                </a:moveTo>
                <a:cubicBezTo>
                  <a:pt x="3463" y="18199"/>
                  <a:pt x="3354" y="18045"/>
                  <a:pt x="3135" y="17937"/>
                </a:cubicBezTo>
                <a:cubicBezTo>
                  <a:pt x="2916" y="17828"/>
                  <a:pt x="2594" y="17774"/>
                  <a:pt x="2167" y="17774"/>
                </a:cubicBezTo>
                <a:cubicBezTo>
                  <a:pt x="1740" y="17774"/>
                  <a:pt x="1418" y="17828"/>
                  <a:pt x="1201" y="17937"/>
                </a:cubicBezTo>
                <a:cubicBezTo>
                  <a:pt x="984" y="18045"/>
                  <a:pt x="875" y="18199"/>
                  <a:pt x="875" y="18398"/>
                </a:cubicBezTo>
                <a:cubicBezTo>
                  <a:pt x="875" y="18601"/>
                  <a:pt x="984" y="18756"/>
                  <a:pt x="1201" y="18863"/>
                </a:cubicBezTo>
                <a:cubicBezTo>
                  <a:pt x="1418" y="18969"/>
                  <a:pt x="1740" y="19023"/>
                  <a:pt x="2167" y="19023"/>
                </a:cubicBezTo>
                <a:cubicBezTo>
                  <a:pt x="2594" y="19023"/>
                  <a:pt x="2916" y="18969"/>
                  <a:pt x="3135" y="18863"/>
                </a:cubicBezTo>
                <a:cubicBezTo>
                  <a:pt x="3354" y="18756"/>
                  <a:pt x="3463" y="18601"/>
                  <a:pt x="3463" y="18398"/>
                </a:cubicBezTo>
                <a:close/>
                <a:moveTo>
                  <a:pt x="4264" y="21545"/>
                </a:moveTo>
                <a:lnTo>
                  <a:pt x="4264" y="22329"/>
                </a:lnTo>
                <a:lnTo>
                  <a:pt x="75" y="22329"/>
                </a:lnTo>
                <a:lnTo>
                  <a:pt x="75" y="21395"/>
                </a:lnTo>
                <a:lnTo>
                  <a:pt x="3218" y="21395"/>
                </a:lnTo>
                <a:lnTo>
                  <a:pt x="2732" y="20456"/>
                </a:lnTo>
                <a:lnTo>
                  <a:pt x="3703" y="20456"/>
                </a:lnTo>
                <a:lnTo>
                  <a:pt x="4264" y="21545"/>
                </a:lnTo>
                <a:close/>
                <a:moveTo>
                  <a:pt x="4264" y="11576"/>
                </a:moveTo>
                <a:lnTo>
                  <a:pt x="4264" y="14853"/>
                </a:lnTo>
                <a:lnTo>
                  <a:pt x="3389" y="14853"/>
                </a:lnTo>
                <a:lnTo>
                  <a:pt x="3389" y="13684"/>
                </a:lnTo>
                <a:lnTo>
                  <a:pt x="75" y="13684"/>
                </a:lnTo>
                <a:lnTo>
                  <a:pt x="75" y="12750"/>
                </a:lnTo>
                <a:lnTo>
                  <a:pt x="3389" y="12750"/>
                </a:lnTo>
                <a:lnTo>
                  <a:pt x="3389" y="11576"/>
                </a:lnTo>
                <a:lnTo>
                  <a:pt x="4264" y="11576"/>
                </a:lnTo>
                <a:close/>
                <a:moveTo>
                  <a:pt x="4264" y="7992"/>
                </a:moveTo>
                <a:lnTo>
                  <a:pt x="4264" y="9486"/>
                </a:lnTo>
                <a:cubicBezTo>
                  <a:pt x="4264" y="10020"/>
                  <a:pt x="4143" y="10434"/>
                  <a:pt x="3901" y="10730"/>
                </a:cubicBezTo>
                <a:cubicBezTo>
                  <a:pt x="3659" y="11025"/>
                  <a:pt x="3323" y="11173"/>
                  <a:pt x="2892" y="11173"/>
                </a:cubicBezTo>
                <a:cubicBezTo>
                  <a:pt x="2608" y="11173"/>
                  <a:pt x="2363" y="11109"/>
                  <a:pt x="2159" y="10983"/>
                </a:cubicBezTo>
                <a:cubicBezTo>
                  <a:pt x="1954" y="10857"/>
                  <a:pt x="1797" y="10676"/>
                  <a:pt x="1686" y="10442"/>
                </a:cubicBezTo>
                <a:lnTo>
                  <a:pt x="75" y="11386"/>
                </a:lnTo>
                <a:lnTo>
                  <a:pt x="75" y="10292"/>
                </a:lnTo>
                <a:lnTo>
                  <a:pt x="1516" y="9524"/>
                </a:lnTo>
                <a:lnTo>
                  <a:pt x="1516" y="8926"/>
                </a:lnTo>
                <a:lnTo>
                  <a:pt x="75" y="8926"/>
                </a:lnTo>
                <a:lnTo>
                  <a:pt x="75" y="7992"/>
                </a:lnTo>
                <a:lnTo>
                  <a:pt x="4264" y="7992"/>
                </a:lnTo>
                <a:close/>
                <a:moveTo>
                  <a:pt x="4264" y="5062"/>
                </a:moveTo>
                <a:lnTo>
                  <a:pt x="4264" y="6017"/>
                </a:lnTo>
                <a:lnTo>
                  <a:pt x="75" y="7597"/>
                </a:lnTo>
                <a:lnTo>
                  <a:pt x="75" y="6604"/>
                </a:lnTo>
                <a:lnTo>
                  <a:pt x="998" y="6279"/>
                </a:lnTo>
                <a:lnTo>
                  <a:pt x="998" y="4801"/>
                </a:lnTo>
                <a:lnTo>
                  <a:pt x="75" y="4475"/>
                </a:lnTo>
                <a:lnTo>
                  <a:pt x="75" y="3488"/>
                </a:lnTo>
                <a:lnTo>
                  <a:pt x="4264" y="5062"/>
                </a:lnTo>
                <a:close/>
                <a:moveTo>
                  <a:pt x="4264" y="0"/>
                </a:moveTo>
                <a:lnTo>
                  <a:pt x="4264" y="1553"/>
                </a:lnTo>
                <a:cubicBezTo>
                  <a:pt x="4264" y="1898"/>
                  <a:pt x="4206" y="2196"/>
                  <a:pt x="4090" y="2447"/>
                </a:cubicBezTo>
                <a:cubicBezTo>
                  <a:pt x="3975" y="2698"/>
                  <a:pt x="3808" y="2891"/>
                  <a:pt x="3591" y="3026"/>
                </a:cubicBezTo>
                <a:cubicBezTo>
                  <a:pt x="3374" y="3161"/>
                  <a:pt x="3116" y="3229"/>
                  <a:pt x="2818" y="3229"/>
                </a:cubicBezTo>
                <a:cubicBezTo>
                  <a:pt x="2366" y="3229"/>
                  <a:pt x="2013" y="3084"/>
                  <a:pt x="1758" y="2794"/>
                </a:cubicBezTo>
                <a:cubicBezTo>
                  <a:pt x="1504" y="2504"/>
                  <a:pt x="1377" y="2108"/>
                  <a:pt x="1377" y="1606"/>
                </a:cubicBezTo>
                <a:lnTo>
                  <a:pt x="1377" y="934"/>
                </a:lnTo>
                <a:lnTo>
                  <a:pt x="75" y="934"/>
                </a:lnTo>
                <a:lnTo>
                  <a:pt x="75" y="0"/>
                </a:lnTo>
                <a:lnTo>
                  <a:pt x="4264" y="0"/>
                </a:lnTo>
                <a:close/>
                <a:moveTo>
                  <a:pt x="4338" y="18398"/>
                </a:moveTo>
                <a:cubicBezTo>
                  <a:pt x="4338" y="18907"/>
                  <a:pt x="4154" y="19297"/>
                  <a:pt x="3786" y="19570"/>
                </a:cubicBezTo>
                <a:cubicBezTo>
                  <a:pt x="3418" y="19842"/>
                  <a:pt x="2878" y="19978"/>
                  <a:pt x="2167" y="19978"/>
                </a:cubicBezTo>
                <a:cubicBezTo>
                  <a:pt x="1455" y="19978"/>
                  <a:pt x="916" y="19843"/>
                  <a:pt x="550" y="19572"/>
                </a:cubicBezTo>
                <a:cubicBezTo>
                  <a:pt x="183" y="19302"/>
                  <a:pt x="0" y="18911"/>
                  <a:pt x="0" y="18398"/>
                </a:cubicBezTo>
                <a:cubicBezTo>
                  <a:pt x="0" y="17890"/>
                  <a:pt x="184" y="17499"/>
                  <a:pt x="552" y="17227"/>
                </a:cubicBezTo>
                <a:cubicBezTo>
                  <a:pt x="921" y="16955"/>
                  <a:pt x="1459" y="16819"/>
                  <a:pt x="2167" y="16819"/>
                </a:cubicBezTo>
                <a:cubicBezTo>
                  <a:pt x="2878" y="16819"/>
                  <a:pt x="3418" y="16955"/>
                  <a:pt x="3786" y="17227"/>
                </a:cubicBezTo>
                <a:cubicBezTo>
                  <a:pt x="4154" y="17499"/>
                  <a:pt x="4338" y="17890"/>
                  <a:pt x="4338" y="18398"/>
                </a:cubicBezTo>
                <a:close/>
              </a:path>
            </a:pathLst>
          </a:custGeom>
          <a:noFill/>
          <a:ln w="19050" cap="flat">
            <a:gradFill>
              <a:gsLst>
                <a:gs pos="0">
                  <a:srgbClr val="FFFFFF">
                    <a:alpha val="11765"/>
                  </a:srgbClr>
                </a:gs>
                <a:gs pos="100000">
                  <a:srgbClr val="FFFFFF">
                    <a:alpha val="0"/>
                  </a:srgbClr>
                </a:gs>
              </a:gsLst>
              <a:lin ang="5400000" scaled="1"/>
            </a:gradFill>
            <a:prstDash val="solid"/>
            <a:round/>
          </a:ln>
        </p:spPr>
        <p:txBody>
          <a:bodyPr vert="horz" wrap="square" lIns="91440" tIns="45720" rIns="91440" bIns="45720" numCol="1" anchor="t" anchorCtr="0" compatLnSpc="1"/>
          <a:lstStyle/>
          <a:p>
            <a:pPr lvl="0"/>
            <a:endParaRPr lang="en-US">
              <a:cs typeface="Arial" panose="020B0604020202020204" pitchFamily="34" charset="0"/>
            </a:endParaRPr>
          </a:p>
        </p:txBody>
      </p:sp>
      <p:sp>
        <p:nvSpPr>
          <p:cNvPr id="2" name="标题 1"/>
          <p:cNvSpPr>
            <a:spLocks noGrp="1"/>
          </p:cNvSpPr>
          <p:nvPr>
            <p:ph type="title" hasCustomPrompt="1"/>
            <p:custDataLst>
              <p:tags r:id="rId7"/>
            </p:custDataLst>
          </p:nvPr>
        </p:nvSpPr>
        <p:spPr>
          <a:xfrm>
            <a:off x="4038600" y="777558"/>
            <a:ext cx="7810500" cy="5302884"/>
          </a:xfrm>
        </p:spPr>
        <p:txBody>
          <a:bodyPr wrap="square" anchor="ctr">
            <a:normAutofit/>
          </a:bodyPr>
          <a:lstStyle>
            <a:lvl1pPr algn="l">
              <a:defRPr sz="5000">
                <a:latin typeface="+mj-lt"/>
              </a:defRPr>
            </a:lvl1pPr>
          </a:lstStyle>
          <a:p>
            <a:r>
              <a:rPr lang="en-US" dirty="0">
                <a:latin typeface="+mj-lt"/>
              </a:rPr>
              <a:t>Click to add title</a:t>
            </a:r>
            <a:endParaRPr lang="en-US" dirty="0"/>
          </a:p>
        </p:txBody>
      </p:sp>
      <p:sp>
        <p:nvSpPr>
          <p:cNvPr id="8" name="节编号 3"/>
          <p:cNvSpPr>
            <a:spLocks noGrp="1"/>
          </p:cNvSpPr>
          <p:nvPr>
            <p:ph type="body" sz="quarter" idx="13" hasCustomPrompt="1"/>
            <p:custDataLst>
              <p:tags r:id="rId8"/>
            </p:custDataLst>
          </p:nvPr>
        </p:nvSpPr>
        <p:spPr>
          <a:xfrm>
            <a:off x="571501" y="780098"/>
            <a:ext cx="2031999" cy="5302884"/>
          </a:xfrm>
        </p:spPr>
        <p:txBody>
          <a:bodyPr vert="eaVert" wrap="none" anchor="ctr">
            <a:normAutofit/>
          </a:bodyPr>
          <a:lstStyle>
            <a:lvl1pPr marL="0" indent="0" algn="ctr">
              <a:buNone/>
              <a:defRPr sz="6000" b="1">
                <a:solidFill>
                  <a:schemeClr val="lt1">
                    <a:lumMod val="100000"/>
                  </a:schemeClr>
                </a:solidFill>
                <a:latin typeface="+mn-lt"/>
              </a:defRPr>
            </a:lvl1pPr>
          </a:lstStyle>
          <a:p>
            <a:pPr lvl="0"/>
            <a:r>
              <a:rPr lang="en-US" dirty="0">
                <a:latin typeface="+mn-lt"/>
              </a:rPr>
              <a:t>Click to add text</a:t>
            </a:r>
            <a:endParaRPr lang="en-US" dirty="0"/>
          </a:p>
        </p:txBody>
      </p:sp>
      <p:sp>
        <p:nvSpPr>
          <p:cNvPr id="4" name="日期占位符 4"/>
          <p:cNvSpPr>
            <a:spLocks noGrp="1"/>
          </p:cNvSpPr>
          <p:nvPr>
            <p:ph type="dt" sz="half" idx="10"/>
            <p:custDataLst>
              <p:tags r:id="rId9"/>
            </p:custDataLst>
          </p:nvPr>
        </p:nvSpPr>
        <p:spPr/>
        <p:txBody>
          <a:bodyPr wrap="square">
            <a:normAutofit/>
          </a:bodyPr>
          <a:lstStyle/>
          <a:p>
            <a:r>
              <a:rPr lang="en-US"/>
              <a:t>Date Area</a:t>
            </a:r>
            <a:endParaRPr lang="en-US"/>
          </a:p>
        </p:txBody>
      </p:sp>
      <p:sp>
        <p:nvSpPr>
          <p:cNvPr id="5" name="页脚占位符 5"/>
          <p:cNvSpPr>
            <a:spLocks noGrp="1"/>
          </p:cNvSpPr>
          <p:nvPr>
            <p:ph type="ftr" sz="quarter" idx="11"/>
            <p:custDataLst>
              <p:tags r:id="rId10"/>
            </p:custDataLst>
          </p:nvPr>
        </p:nvSpPr>
        <p:spPr/>
        <p:txBody>
          <a:bodyPr/>
          <a:lstStyle/>
          <a:p>
            <a:endParaRPr lang="en-US"/>
          </a:p>
        </p:txBody>
      </p:sp>
      <p:sp>
        <p:nvSpPr>
          <p:cNvPr id="6" name="灯片编号占位符 6"/>
          <p:cNvSpPr>
            <a:spLocks noGrp="1"/>
          </p:cNvSpPr>
          <p:nvPr>
            <p:ph type="sldNum" sz="quarter" idx="12"/>
            <p:custDataLst>
              <p:tags r:id="rId11"/>
            </p:custDataLst>
          </p:nvPr>
        </p:nvSpPr>
        <p:spPr/>
        <p:txBody>
          <a:bodyPr wrap="square">
            <a:normAutofit/>
          </a:bodyPr>
          <a:lstStyle/>
          <a:p>
            <a:fld id="{BE5F26B5-172A-4DC2-B0B7-181CFC56B87C}" type="slidenum">
              <a:rPr lang="en-US" smtClean="0"/>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标题 1"/>
          <p:cNvSpPr>
            <a:spLocks noGrp="1"/>
          </p:cNvSpPr>
          <p:nvPr>
            <p:ph type="title" hasCustomPrompt="1"/>
            <p:custDataLst>
              <p:tags r:id="rId2"/>
            </p:custDataLst>
          </p:nvPr>
        </p:nvSpPr>
        <p:spPr/>
        <p:txBody>
          <a:bodyPr vert="horz" wrap="square" lIns="0" tIns="0" rIns="0" bIns="0" rtlCol="0" anchor="b">
            <a:normAutofit/>
          </a:bodyPr>
          <a:lstStyle>
            <a:lvl1pPr>
              <a:defRPr lang="en-US" dirty="0">
                <a:latin typeface="+mj-lt"/>
              </a:defRPr>
            </a:lvl1pPr>
          </a:lstStyle>
          <a:p>
            <a:pPr lvl="0"/>
            <a:r>
              <a:rPr lang="en-US" dirty="0">
                <a:latin typeface="+mj-lt"/>
              </a:rPr>
              <a:t>Click to add title</a:t>
            </a:r>
            <a:endParaRPr lang="en-US" dirty="0"/>
          </a:p>
        </p:txBody>
      </p:sp>
      <p:sp>
        <p:nvSpPr>
          <p:cNvPr id="3" name="内容占位符 2"/>
          <p:cNvSpPr>
            <a:spLocks noGrp="1"/>
          </p:cNvSpPr>
          <p:nvPr>
            <p:ph sz="half" idx="1" hasCustomPrompt="1"/>
            <p:custDataLst>
              <p:tags r:id="rId3"/>
            </p:custDataLst>
          </p:nvPr>
        </p:nvSpPr>
        <p:spPr>
          <a:xfrm>
            <a:off x="695960" y="1301750"/>
            <a:ext cx="5323840" cy="4875850"/>
          </a:xfrm>
        </p:spPr>
        <p:txBody>
          <a:bodyPr wrap="square">
            <a:normAutofit/>
          </a:bodyPr>
          <a:lstStyle/>
          <a:p>
            <a:pPr lvl="0"/>
            <a:r>
              <a:rPr lang="en-US" dirty="0">
                <a:latin typeface="+mn-lt"/>
              </a:rPr>
              <a:t>Click to add text</a:t>
            </a:r>
            <a:endParaRPr lang="en-US" dirty="0"/>
          </a:p>
        </p:txBody>
      </p:sp>
      <p:sp>
        <p:nvSpPr>
          <p:cNvPr id="4" name="内容占位符 3"/>
          <p:cNvSpPr>
            <a:spLocks noGrp="1"/>
          </p:cNvSpPr>
          <p:nvPr>
            <p:ph sz="half" idx="2" hasCustomPrompt="1"/>
            <p:custDataLst>
              <p:tags r:id="rId4"/>
            </p:custDataLst>
          </p:nvPr>
        </p:nvSpPr>
        <p:spPr>
          <a:xfrm>
            <a:off x="6172200" y="1301750"/>
            <a:ext cx="5323840" cy="4875850"/>
          </a:xfrm>
        </p:spPr>
        <p:txBody>
          <a:bodyPr wrap="square">
            <a:normAutofit/>
          </a:bodyPr>
          <a:lstStyle/>
          <a:p>
            <a:pPr lvl="0"/>
            <a:r>
              <a:rPr lang="en-US" dirty="0">
                <a:latin typeface="+mn-lt"/>
              </a:rPr>
              <a:t>Click to add text</a:t>
            </a:r>
            <a:endParaRPr lang="en-US" dirty="0"/>
          </a:p>
        </p:txBody>
      </p:sp>
      <p:sp>
        <p:nvSpPr>
          <p:cNvPr id="5" name="日期占位符 4"/>
          <p:cNvSpPr>
            <a:spLocks noGrp="1"/>
          </p:cNvSpPr>
          <p:nvPr>
            <p:ph type="dt" sz="half" idx="10"/>
            <p:custDataLst>
              <p:tags r:id="rId5"/>
            </p:custDataLst>
          </p:nvPr>
        </p:nvSpPr>
        <p:spPr/>
        <p:txBody>
          <a:bodyPr wrap="square">
            <a:normAutofit/>
          </a:bodyPr>
          <a:lstStyle/>
          <a:p>
            <a:r>
              <a:rPr lang="en-US"/>
              <a:t>Date Area</a:t>
            </a:r>
            <a:endParaRPr lang="en-US"/>
          </a:p>
        </p:txBody>
      </p:sp>
      <p:sp>
        <p:nvSpPr>
          <p:cNvPr id="6" name="页脚占位符 5"/>
          <p:cNvSpPr>
            <a:spLocks noGrp="1"/>
          </p:cNvSpPr>
          <p:nvPr>
            <p:ph type="ftr" sz="quarter" idx="11"/>
            <p:custDataLst>
              <p:tags r:id="rId6"/>
            </p:custDataLst>
          </p:nvPr>
        </p:nvSpPr>
        <p:spPr/>
        <p:txBody>
          <a:bodyPr/>
          <a:lstStyle/>
          <a:p>
            <a:endParaRPr lang="en-US"/>
          </a:p>
        </p:txBody>
      </p:sp>
      <p:sp>
        <p:nvSpPr>
          <p:cNvPr id="7" name="灯片编号占位符 6"/>
          <p:cNvSpPr>
            <a:spLocks noGrp="1"/>
          </p:cNvSpPr>
          <p:nvPr>
            <p:ph type="sldNum" sz="quarter" idx="12"/>
            <p:custDataLst>
              <p:tags r:id="rId7"/>
            </p:custDataLst>
          </p:nvPr>
        </p:nvSpPr>
        <p:spPr/>
        <p:txBody>
          <a:bodyPr wrap="square">
            <a:normAutofit/>
          </a:bodyPr>
          <a:lstStyle/>
          <a:p>
            <a:fld id="{BE5F26B5-172A-4DC2-B0B7-181CFC56B87C}" type="slidenum">
              <a:rPr lang="en-US" smtClean="0"/>
            </a:fld>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标题 1"/>
          <p:cNvSpPr>
            <a:spLocks noGrp="1"/>
          </p:cNvSpPr>
          <p:nvPr>
            <p:ph type="title" hasCustomPrompt="1"/>
            <p:custDataLst>
              <p:tags r:id="rId2"/>
            </p:custDataLst>
          </p:nvPr>
        </p:nvSpPr>
        <p:spPr>
          <a:xfrm>
            <a:off x="695960" y="360000"/>
            <a:ext cx="10800080" cy="864000"/>
          </a:xfrm>
        </p:spPr>
        <p:txBody>
          <a:bodyPr vert="horz" wrap="square" lIns="0" tIns="0" rIns="0" bIns="0" rtlCol="0" anchor="b">
            <a:normAutofit/>
          </a:bodyPr>
          <a:lstStyle>
            <a:lvl1pPr>
              <a:defRPr lang="en-US" dirty="0">
                <a:latin typeface="+mj-lt"/>
              </a:defRPr>
            </a:lvl1pPr>
          </a:lstStyle>
          <a:p>
            <a:pPr lvl="0"/>
            <a:r>
              <a:rPr lang="en-US" dirty="0">
                <a:latin typeface="+mj-lt"/>
              </a:rPr>
              <a:t>Click to add title</a:t>
            </a:r>
            <a:endParaRPr lang="en-US" dirty="0"/>
          </a:p>
        </p:txBody>
      </p:sp>
      <p:sp>
        <p:nvSpPr>
          <p:cNvPr id="3" name="文本占位符 2"/>
          <p:cNvSpPr>
            <a:spLocks noGrp="1"/>
          </p:cNvSpPr>
          <p:nvPr>
            <p:ph type="body" idx="1" hasCustomPrompt="1"/>
            <p:custDataLst>
              <p:tags r:id="rId3"/>
            </p:custDataLst>
          </p:nvPr>
        </p:nvSpPr>
        <p:spPr>
          <a:xfrm>
            <a:off x="695960" y="1301750"/>
            <a:ext cx="5323840" cy="411303"/>
          </a:xfrm>
        </p:spPr>
        <p:txBody>
          <a:bodyPr wrap="square" anchor="b">
            <a:normAutofit/>
          </a:bodyPr>
          <a:lstStyle>
            <a:lvl1pPr marL="0" indent="0">
              <a:buNone/>
              <a:defRPr sz="2800" b="1">
                <a:latin typeface="+mj-lt"/>
              </a:defRPr>
            </a:lvl1pPr>
            <a:lvl2pPr marL="457200" indent="0">
              <a:buNone/>
              <a:defRPr sz="2000" b="1">
                <a:latin typeface="+mj-lt"/>
              </a:defRPr>
            </a:lvl2pPr>
            <a:lvl3pPr marL="914400" indent="0">
              <a:buNone/>
              <a:defRPr sz="1800" b="1">
                <a:latin typeface="+mj-lt"/>
              </a:defRPr>
            </a:lvl3pPr>
            <a:lvl4pPr marL="1371600" indent="0">
              <a:buNone/>
              <a:defRPr sz="1600" b="1">
                <a:latin typeface="+mj-lt"/>
              </a:defRPr>
            </a:lvl4pPr>
            <a:lvl5pPr marL="1828800" indent="0">
              <a:buNone/>
              <a:defRPr sz="1600" b="1">
                <a:latin typeface="+mj-lt"/>
              </a:defRPr>
            </a:lvl5pPr>
            <a:lvl6pPr marL="2286000" indent="0">
              <a:buNone/>
              <a:defRPr sz="1600" b="1">
                <a:latin typeface="+mj-lt"/>
              </a:defRPr>
            </a:lvl6pPr>
            <a:lvl7pPr marL="2743200" indent="0">
              <a:buNone/>
              <a:defRPr sz="1600" b="1">
                <a:latin typeface="+mj-lt"/>
              </a:defRPr>
            </a:lvl7pPr>
            <a:lvl8pPr marL="3200400" indent="0">
              <a:buNone/>
              <a:defRPr sz="1600" b="1">
                <a:latin typeface="+mj-lt"/>
              </a:defRPr>
            </a:lvl8pPr>
            <a:lvl9pPr marL="3657600" indent="0">
              <a:buNone/>
              <a:defRPr sz="1600" b="1">
                <a:latin typeface="+mj-lt"/>
              </a:defRPr>
            </a:lvl9pPr>
          </a:lstStyle>
          <a:p>
            <a:pPr lvl="0"/>
            <a:r>
              <a:rPr lang="en-US" dirty="0">
                <a:latin typeface="+mj-lt"/>
              </a:rPr>
              <a:t>Click to add text</a:t>
            </a:r>
            <a:endParaRPr lang="en-US" dirty="0"/>
          </a:p>
        </p:txBody>
      </p:sp>
      <p:sp>
        <p:nvSpPr>
          <p:cNvPr id="4" name="内容占位符 3"/>
          <p:cNvSpPr>
            <a:spLocks noGrp="1"/>
          </p:cNvSpPr>
          <p:nvPr>
            <p:ph sz="half" idx="2" hasCustomPrompt="1"/>
            <p:custDataLst>
              <p:tags r:id="rId4"/>
            </p:custDataLst>
          </p:nvPr>
        </p:nvSpPr>
        <p:spPr>
          <a:xfrm>
            <a:off x="695960" y="1875099"/>
            <a:ext cx="5323840" cy="4300276"/>
          </a:xfrm>
        </p:spPr>
        <p:txBody>
          <a:bodyPr wrap="square">
            <a:normAutofit/>
          </a:bodyPr>
          <a:lstStyle/>
          <a:p>
            <a:pPr lvl="0"/>
            <a:r>
              <a:rPr lang="en-US" dirty="0">
                <a:latin typeface="+mn-lt"/>
              </a:rPr>
              <a:t>Click to add text</a:t>
            </a:r>
            <a:endParaRPr lang="en-US" dirty="0"/>
          </a:p>
        </p:txBody>
      </p:sp>
      <p:sp>
        <p:nvSpPr>
          <p:cNvPr id="5" name="文本占位符 4"/>
          <p:cNvSpPr>
            <a:spLocks noGrp="1"/>
          </p:cNvSpPr>
          <p:nvPr>
            <p:ph type="body" sz="quarter" idx="3" hasCustomPrompt="1"/>
            <p:custDataLst>
              <p:tags r:id="rId5"/>
            </p:custDataLst>
          </p:nvPr>
        </p:nvSpPr>
        <p:spPr>
          <a:xfrm>
            <a:off x="6172200" y="1301750"/>
            <a:ext cx="5323840" cy="411303"/>
          </a:xfrm>
        </p:spPr>
        <p:txBody>
          <a:bodyPr wrap="square" anchor="b">
            <a:normAutofit/>
          </a:bodyPr>
          <a:lstStyle>
            <a:lvl1pPr marL="0" indent="0">
              <a:buNone/>
              <a:defRPr sz="2800" b="1">
                <a:latin typeface="+mj-lt"/>
              </a:defRPr>
            </a:lvl1pPr>
            <a:lvl2pPr marL="457200" indent="0">
              <a:buNone/>
              <a:defRPr sz="2000" b="1">
                <a:latin typeface="+mj-lt"/>
              </a:defRPr>
            </a:lvl2pPr>
            <a:lvl3pPr marL="914400" indent="0">
              <a:buNone/>
              <a:defRPr sz="1800" b="1">
                <a:latin typeface="+mj-lt"/>
              </a:defRPr>
            </a:lvl3pPr>
            <a:lvl4pPr marL="1371600" indent="0">
              <a:buNone/>
              <a:defRPr sz="1600" b="1">
                <a:latin typeface="+mj-lt"/>
              </a:defRPr>
            </a:lvl4pPr>
            <a:lvl5pPr marL="1828800" indent="0">
              <a:buNone/>
              <a:defRPr sz="1600" b="1">
                <a:latin typeface="+mj-lt"/>
              </a:defRPr>
            </a:lvl5pPr>
            <a:lvl6pPr marL="2286000" indent="0">
              <a:buNone/>
              <a:defRPr sz="1600" b="1">
                <a:latin typeface="+mj-lt"/>
              </a:defRPr>
            </a:lvl6pPr>
            <a:lvl7pPr marL="2743200" indent="0">
              <a:buNone/>
              <a:defRPr sz="1600" b="1">
                <a:latin typeface="+mj-lt"/>
              </a:defRPr>
            </a:lvl7pPr>
            <a:lvl8pPr marL="3200400" indent="0">
              <a:buNone/>
              <a:defRPr sz="1600" b="1">
                <a:latin typeface="+mj-lt"/>
              </a:defRPr>
            </a:lvl8pPr>
            <a:lvl9pPr marL="3657600" indent="0">
              <a:buNone/>
              <a:defRPr sz="1600" b="1">
                <a:latin typeface="+mj-lt"/>
              </a:defRPr>
            </a:lvl9pPr>
          </a:lstStyle>
          <a:p>
            <a:pPr lvl="0"/>
            <a:r>
              <a:rPr lang="en-US" dirty="0">
                <a:latin typeface="+mj-lt"/>
              </a:rPr>
              <a:t>Click to add text</a:t>
            </a:r>
            <a:endParaRPr lang="en-US" dirty="0"/>
          </a:p>
        </p:txBody>
      </p:sp>
      <p:sp>
        <p:nvSpPr>
          <p:cNvPr id="6" name="内容占位符 5"/>
          <p:cNvSpPr>
            <a:spLocks noGrp="1"/>
          </p:cNvSpPr>
          <p:nvPr>
            <p:ph sz="quarter" idx="4" hasCustomPrompt="1"/>
            <p:custDataLst>
              <p:tags r:id="rId6"/>
            </p:custDataLst>
          </p:nvPr>
        </p:nvSpPr>
        <p:spPr>
          <a:xfrm>
            <a:off x="6172200" y="1875099"/>
            <a:ext cx="5323840" cy="4300276"/>
          </a:xfrm>
        </p:spPr>
        <p:txBody>
          <a:bodyPr wrap="square">
            <a:normAutofit/>
          </a:bodyPr>
          <a:lstStyle/>
          <a:p>
            <a:pPr lvl="0"/>
            <a:r>
              <a:rPr lang="en-US" dirty="0">
                <a:latin typeface="+mn-lt"/>
              </a:rPr>
              <a:t>Click to add text</a:t>
            </a:r>
            <a:endParaRPr lang="en-US" dirty="0"/>
          </a:p>
        </p:txBody>
      </p:sp>
      <p:sp>
        <p:nvSpPr>
          <p:cNvPr id="7" name="日期占位符 6"/>
          <p:cNvSpPr>
            <a:spLocks noGrp="1"/>
          </p:cNvSpPr>
          <p:nvPr>
            <p:ph type="dt" sz="half" idx="10"/>
            <p:custDataLst>
              <p:tags r:id="rId7"/>
            </p:custDataLst>
          </p:nvPr>
        </p:nvSpPr>
        <p:spPr/>
        <p:txBody>
          <a:bodyPr wrap="square">
            <a:normAutofit/>
          </a:bodyPr>
          <a:lstStyle/>
          <a:p>
            <a:r>
              <a:rPr lang="en-US"/>
              <a:t>Date Area</a:t>
            </a:r>
            <a:endParaRPr lang="en-US"/>
          </a:p>
        </p:txBody>
      </p:sp>
      <p:sp>
        <p:nvSpPr>
          <p:cNvPr id="8" name="页脚占位符 7"/>
          <p:cNvSpPr>
            <a:spLocks noGrp="1"/>
          </p:cNvSpPr>
          <p:nvPr>
            <p:ph type="ftr" sz="quarter" idx="11"/>
            <p:custDataLst>
              <p:tags r:id="rId8"/>
            </p:custDataLst>
          </p:nvPr>
        </p:nvSpPr>
        <p:spPr/>
        <p:txBody>
          <a:bodyPr/>
          <a:lstStyle/>
          <a:p>
            <a:endParaRPr lang="en-US"/>
          </a:p>
        </p:txBody>
      </p:sp>
      <p:sp>
        <p:nvSpPr>
          <p:cNvPr id="9" name="灯片编号占位符 8"/>
          <p:cNvSpPr>
            <a:spLocks noGrp="1"/>
          </p:cNvSpPr>
          <p:nvPr>
            <p:ph type="sldNum" sz="quarter" idx="12"/>
            <p:custDataLst>
              <p:tags r:id="rId9"/>
            </p:custDataLst>
          </p:nvPr>
        </p:nvSpPr>
        <p:spPr/>
        <p:txBody>
          <a:bodyPr wrap="square">
            <a:normAutofit/>
          </a:bodyPr>
          <a:lstStyle/>
          <a:p>
            <a:fld id="{BE5F26B5-172A-4DC2-B0B7-181CFC56B87C}" type="slidenum">
              <a:rPr lang="en-US" smtClean="0"/>
            </a:fld>
            <a:endParaRPr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标题 1"/>
          <p:cNvSpPr>
            <a:spLocks noGrp="1"/>
          </p:cNvSpPr>
          <p:nvPr>
            <p:ph type="title" hasCustomPrompt="1"/>
            <p:custDataLst>
              <p:tags r:id="rId2"/>
            </p:custDataLst>
          </p:nvPr>
        </p:nvSpPr>
        <p:spPr/>
        <p:txBody>
          <a:bodyPr wrap="square">
            <a:normAutofit/>
          </a:bodyPr>
          <a:lstStyle/>
          <a:p>
            <a:r>
              <a:rPr lang="en-US" dirty="0">
                <a:latin typeface="+mj-lt"/>
              </a:rPr>
              <a:t>Click to add title</a:t>
            </a:r>
            <a:endParaRPr lang="en-US" dirty="0"/>
          </a:p>
        </p:txBody>
      </p:sp>
      <p:sp>
        <p:nvSpPr>
          <p:cNvPr id="3" name="日期占位符 2"/>
          <p:cNvSpPr>
            <a:spLocks noGrp="1"/>
          </p:cNvSpPr>
          <p:nvPr>
            <p:ph type="dt" sz="half" idx="10"/>
            <p:custDataLst>
              <p:tags r:id="rId3"/>
            </p:custDataLst>
          </p:nvPr>
        </p:nvSpPr>
        <p:spPr/>
        <p:txBody>
          <a:bodyPr wrap="square">
            <a:normAutofit/>
          </a:bodyPr>
          <a:lstStyle/>
          <a:p>
            <a:r>
              <a:rPr lang="en-US"/>
              <a:t>Date Area</a:t>
            </a:r>
            <a:endParaRPr lang="en-US"/>
          </a:p>
        </p:txBody>
      </p:sp>
      <p:sp>
        <p:nvSpPr>
          <p:cNvPr id="4" name="页脚占位符 3"/>
          <p:cNvSpPr>
            <a:spLocks noGrp="1"/>
          </p:cNvSpPr>
          <p:nvPr>
            <p:ph type="ftr" sz="quarter" idx="11"/>
            <p:custDataLst>
              <p:tags r:id="rId4"/>
            </p:custDataLst>
          </p:nvPr>
        </p:nvSpPr>
        <p:spPr/>
        <p:txBody>
          <a:bodyPr/>
          <a:lstStyle/>
          <a:p>
            <a:endParaRPr lang="en-US"/>
          </a:p>
        </p:txBody>
      </p:sp>
      <p:sp>
        <p:nvSpPr>
          <p:cNvPr id="5" name="灯片编号占位符 4"/>
          <p:cNvSpPr>
            <a:spLocks noGrp="1"/>
          </p:cNvSpPr>
          <p:nvPr>
            <p:ph type="sldNum" sz="quarter" idx="12"/>
            <p:custDataLst>
              <p:tags r:id="rId5"/>
            </p:custDataLst>
          </p:nvPr>
        </p:nvSpPr>
        <p:spPr/>
        <p:txBody>
          <a:bodyPr wrap="square">
            <a:normAutofit/>
          </a:bodyPr>
          <a:lstStyle/>
          <a:p>
            <a:fld id="{BE5F26B5-172A-4DC2-B0B7-181CFC56B87C}" type="slidenum">
              <a:rPr lang="en-US" smtClean="0"/>
            </a:fld>
            <a:endParaRPr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p:txBody>
          <a:bodyPr wrap="square">
            <a:normAutofit/>
          </a:bodyPr>
          <a:lstStyle/>
          <a:p>
            <a:r>
              <a:rPr lang="en-US"/>
              <a:t>Date Area</a:t>
            </a:r>
            <a:endParaRPr lang="en-US"/>
          </a:p>
        </p:txBody>
      </p:sp>
      <p:sp>
        <p:nvSpPr>
          <p:cNvPr id="3" name="页脚占位符 2"/>
          <p:cNvSpPr>
            <a:spLocks noGrp="1"/>
          </p:cNvSpPr>
          <p:nvPr>
            <p:ph type="ftr" sz="quarter" idx="11"/>
            <p:custDataLst>
              <p:tags r:id="rId3"/>
            </p:custDataLst>
          </p:nvPr>
        </p:nvSpPr>
        <p:spPr/>
        <p:txBody>
          <a:bodyPr/>
          <a:lstStyle/>
          <a:p>
            <a:endParaRPr lang="en-US"/>
          </a:p>
        </p:txBody>
      </p:sp>
      <p:sp>
        <p:nvSpPr>
          <p:cNvPr id="4" name="灯片编号占位符 3"/>
          <p:cNvSpPr>
            <a:spLocks noGrp="1"/>
          </p:cNvSpPr>
          <p:nvPr>
            <p:ph type="sldNum" sz="quarter" idx="12"/>
            <p:custDataLst>
              <p:tags r:id="rId4"/>
            </p:custDataLst>
          </p:nvPr>
        </p:nvSpPr>
        <p:spPr/>
        <p:txBody>
          <a:bodyPr wrap="square">
            <a:normAutofit/>
          </a:bodyPr>
          <a:lstStyle/>
          <a:p>
            <a:fld id="{BE5F26B5-172A-4DC2-B0B7-181CFC56B87C}" type="slidenum">
              <a:rPr lang="en-US" smtClean="0"/>
            </a:fld>
            <a:endParaRPr 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ontent Only">
    <p:spTree>
      <p:nvGrpSpPr>
        <p:cNvPr id="1" name=""/>
        <p:cNvGrpSpPr/>
        <p:nvPr/>
      </p:nvGrpSpPr>
      <p:grpSpPr>
        <a:xfrm>
          <a:off x="0" y="0"/>
          <a:ext cx="0" cy="0"/>
          <a:chOff x="0" y="0"/>
          <a:chExt cx="0" cy="0"/>
        </a:xfrm>
      </p:grpSpPr>
      <p:sp>
        <p:nvSpPr>
          <p:cNvPr id="3" name="内容占位符 1"/>
          <p:cNvSpPr>
            <a:spLocks noGrp="1"/>
          </p:cNvSpPr>
          <p:nvPr>
            <p:ph idx="1" hasCustomPrompt="1"/>
            <p:custDataLst>
              <p:tags r:id="rId2"/>
            </p:custDataLst>
          </p:nvPr>
        </p:nvSpPr>
        <p:spPr>
          <a:xfrm>
            <a:off x="695960" y="360045"/>
            <a:ext cx="10801985" cy="5817870"/>
          </a:xfrm>
        </p:spPr>
        <p:txBody>
          <a:bodyPr wrap="square">
            <a:normAutofit/>
          </a:bodyPr>
          <a:lstStyle/>
          <a:p>
            <a:pPr lvl="0"/>
            <a:r>
              <a:rPr lang="en-US" dirty="0">
                <a:latin typeface="+mn-lt"/>
              </a:rPr>
              <a:t>Click to add text</a:t>
            </a:r>
            <a:endParaRPr lang="en-US" dirty="0"/>
          </a:p>
        </p:txBody>
      </p:sp>
      <p:sp>
        <p:nvSpPr>
          <p:cNvPr id="4" name="日期占位符 2"/>
          <p:cNvSpPr>
            <a:spLocks noGrp="1"/>
          </p:cNvSpPr>
          <p:nvPr>
            <p:ph type="dt" sz="half" idx="10"/>
            <p:custDataLst>
              <p:tags r:id="rId3"/>
            </p:custDataLst>
          </p:nvPr>
        </p:nvSpPr>
        <p:spPr/>
        <p:txBody>
          <a:bodyPr wrap="square">
            <a:normAutofit/>
          </a:bodyPr>
          <a:lstStyle/>
          <a:p>
            <a:r>
              <a:rPr lang="en-US"/>
              <a:t>Date Area</a:t>
            </a:r>
            <a:endParaRPr lang="en-US"/>
          </a:p>
        </p:txBody>
      </p:sp>
      <p:sp>
        <p:nvSpPr>
          <p:cNvPr id="5" name="页脚占位符 3"/>
          <p:cNvSpPr>
            <a:spLocks noGrp="1"/>
          </p:cNvSpPr>
          <p:nvPr>
            <p:ph type="ftr" sz="quarter" idx="11"/>
            <p:custDataLst>
              <p:tags r:id="rId4"/>
            </p:custDataLst>
          </p:nvPr>
        </p:nvSpPr>
        <p:spPr/>
        <p:txBody>
          <a:bodyPr/>
          <a:lstStyle/>
          <a:p>
            <a:endParaRPr lang="en-US"/>
          </a:p>
        </p:txBody>
      </p:sp>
      <p:sp>
        <p:nvSpPr>
          <p:cNvPr id="6" name="灯片编号占位符 4"/>
          <p:cNvSpPr>
            <a:spLocks noGrp="1"/>
          </p:cNvSpPr>
          <p:nvPr>
            <p:ph type="sldNum" sz="quarter" idx="12"/>
            <p:custDataLst>
              <p:tags r:id="rId5"/>
            </p:custDataLst>
          </p:nvPr>
        </p:nvSpPr>
        <p:spPr/>
        <p:txBody>
          <a:bodyPr wrap="square">
            <a:normAutofit/>
          </a:bodyPr>
          <a:lstStyle/>
          <a:p>
            <a:fld id="{BE5F26B5-172A-4DC2-B0B7-181CFC56B87C}" type="slidenum">
              <a:rPr lang="en-US" smtClean="0"/>
            </a:fld>
            <a:endParaRPr 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and Subtitle">
    <p:spTree>
      <p:nvGrpSpPr>
        <p:cNvPr id="1" name=""/>
        <p:cNvGrpSpPr/>
        <p:nvPr/>
      </p:nvGrpSpPr>
      <p:grpSpPr>
        <a:xfrm>
          <a:off x="0" y="0"/>
          <a:ext cx="0" cy="0"/>
          <a:chOff x="0" y="0"/>
          <a:chExt cx="0" cy="0"/>
        </a:xfrm>
      </p:grpSpPr>
      <p:sp>
        <p:nvSpPr>
          <p:cNvPr id="2" name="标题 1"/>
          <p:cNvSpPr>
            <a:spLocks noGrp="1"/>
          </p:cNvSpPr>
          <p:nvPr>
            <p:ph type="title" hasCustomPrompt="1"/>
            <p:custDataLst>
              <p:tags r:id="rId2"/>
            </p:custDataLst>
          </p:nvPr>
        </p:nvSpPr>
        <p:spPr>
          <a:xfrm>
            <a:off x="695959" y="360000"/>
            <a:ext cx="10799087" cy="864000"/>
          </a:xfrm>
        </p:spPr>
        <p:txBody>
          <a:bodyPr wrap="square">
            <a:normAutofit/>
          </a:bodyPr>
          <a:lstStyle>
            <a:lvl1pPr>
              <a:defRPr>
                <a:latin typeface="+mj-lt"/>
              </a:defRPr>
            </a:lvl1pPr>
          </a:lstStyle>
          <a:p>
            <a:r>
              <a:rPr lang="en-US" dirty="0">
                <a:latin typeface="+mj-lt"/>
              </a:rPr>
              <a:t>Click to add title</a:t>
            </a:r>
            <a:endParaRPr lang="en-US" dirty="0"/>
          </a:p>
        </p:txBody>
      </p:sp>
      <p:sp>
        <p:nvSpPr>
          <p:cNvPr id="3" name="文本占位符 2"/>
          <p:cNvSpPr>
            <a:spLocks noGrp="1"/>
          </p:cNvSpPr>
          <p:nvPr>
            <p:ph type="body" idx="1" hasCustomPrompt="1"/>
            <p:custDataLst>
              <p:tags r:id="rId3"/>
            </p:custDataLst>
          </p:nvPr>
        </p:nvSpPr>
        <p:spPr>
          <a:xfrm>
            <a:off x="695960" y="1301750"/>
            <a:ext cx="10799088" cy="405553"/>
          </a:xfrm>
        </p:spPr>
        <p:txBody>
          <a:bodyPr wrap="square" anchor="t">
            <a:normAutofit/>
          </a:bodyPr>
          <a:lstStyle>
            <a:lvl1pPr marL="0" indent="0">
              <a:buNone/>
              <a:defRPr sz="2800" b="0">
                <a:latin typeface="+mj-lt"/>
              </a:defRPr>
            </a:lvl1pPr>
            <a:lvl2pPr marL="457200" indent="0">
              <a:buNone/>
              <a:defRPr sz="2000" b="1">
                <a:latin typeface="+mj-lt"/>
              </a:defRPr>
            </a:lvl2pPr>
            <a:lvl3pPr marL="914400" indent="0">
              <a:buNone/>
              <a:defRPr sz="1800" b="1">
                <a:latin typeface="+mj-lt"/>
              </a:defRPr>
            </a:lvl3pPr>
            <a:lvl4pPr marL="1371600" indent="0">
              <a:buNone/>
              <a:defRPr sz="1600" b="1">
                <a:latin typeface="+mj-lt"/>
              </a:defRPr>
            </a:lvl4pPr>
            <a:lvl5pPr marL="1828800" indent="0">
              <a:buNone/>
              <a:defRPr sz="1600" b="1">
                <a:latin typeface="+mj-lt"/>
              </a:defRPr>
            </a:lvl5pPr>
            <a:lvl6pPr marL="2286000" indent="0">
              <a:buNone/>
              <a:defRPr sz="1600" b="1">
                <a:latin typeface="+mj-lt"/>
              </a:defRPr>
            </a:lvl6pPr>
            <a:lvl7pPr marL="2743200" indent="0">
              <a:buNone/>
              <a:defRPr sz="1600" b="1">
                <a:latin typeface="+mj-lt"/>
              </a:defRPr>
            </a:lvl7pPr>
            <a:lvl8pPr marL="3200400" indent="0">
              <a:buNone/>
              <a:defRPr sz="1600" b="1">
                <a:latin typeface="+mj-lt"/>
              </a:defRPr>
            </a:lvl8pPr>
            <a:lvl9pPr marL="3657600" indent="0">
              <a:buNone/>
              <a:defRPr sz="1600" b="1">
                <a:latin typeface="+mj-lt"/>
              </a:defRPr>
            </a:lvl9pPr>
          </a:lstStyle>
          <a:p>
            <a:r>
              <a:rPr lang="en-US" dirty="0">
                <a:latin typeface="+mj-lt"/>
              </a:rPr>
              <a:t>Click to add text</a:t>
            </a:r>
            <a:endParaRPr lang="en-US" dirty="0"/>
          </a:p>
        </p:txBody>
      </p:sp>
      <p:sp>
        <p:nvSpPr>
          <p:cNvPr id="7" name="日期占位符 3"/>
          <p:cNvSpPr>
            <a:spLocks noGrp="1"/>
          </p:cNvSpPr>
          <p:nvPr>
            <p:ph type="dt" sz="half" idx="10"/>
            <p:custDataLst>
              <p:tags r:id="rId4"/>
            </p:custDataLst>
          </p:nvPr>
        </p:nvSpPr>
        <p:spPr/>
        <p:txBody>
          <a:bodyPr wrap="square">
            <a:normAutofit/>
          </a:bodyPr>
          <a:lstStyle/>
          <a:p>
            <a:r>
              <a:rPr lang="en-US"/>
              <a:t>Date Area</a:t>
            </a:r>
            <a:endParaRPr lang="en-US"/>
          </a:p>
        </p:txBody>
      </p:sp>
      <p:sp>
        <p:nvSpPr>
          <p:cNvPr id="8" name="页脚占位符 4"/>
          <p:cNvSpPr>
            <a:spLocks noGrp="1"/>
          </p:cNvSpPr>
          <p:nvPr>
            <p:ph type="ftr" sz="quarter" idx="11"/>
            <p:custDataLst>
              <p:tags r:id="rId5"/>
            </p:custDataLst>
          </p:nvPr>
        </p:nvSpPr>
        <p:spPr/>
        <p:txBody>
          <a:bodyPr/>
          <a:lstStyle/>
          <a:p>
            <a:endParaRPr lang="en-US"/>
          </a:p>
        </p:txBody>
      </p:sp>
      <p:sp>
        <p:nvSpPr>
          <p:cNvPr id="9" name="灯片编号占位符 5"/>
          <p:cNvSpPr>
            <a:spLocks noGrp="1"/>
          </p:cNvSpPr>
          <p:nvPr>
            <p:ph type="sldNum" sz="quarter" idx="12"/>
            <p:custDataLst>
              <p:tags r:id="rId6"/>
            </p:custDataLst>
          </p:nvPr>
        </p:nvSpPr>
        <p:spPr/>
        <p:txBody>
          <a:bodyPr wrap="square">
            <a:normAutofit/>
          </a:bodyPr>
          <a:lstStyle/>
          <a:p>
            <a:fld id="{BE5F26B5-172A-4DC2-B0B7-181CFC56B87C}" type="slidenum">
              <a:rPr lang="en-US" smtClean="0"/>
            </a:fld>
            <a:endParaRPr 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showMasterSp="0" userDrawn="1">
  <p:cSld name="End Slide">
    <p:spTree>
      <p:nvGrpSpPr>
        <p:cNvPr id="1" name=""/>
        <p:cNvGrpSpPr/>
        <p:nvPr/>
      </p:nvGrpSpPr>
      <p:grpSpPr>
        <a:xfrm>
          <a:off x="0" y="0"/>
          <a:ext cx="0" cy="0"/>
          <a:chOff x="0" y="0"/>
          <a:chExt cx="0" cy="0"/>
        </a:xfrm>
      </p:grpSpPr>
      <p:pic>
        <p:nvPicPr>
          <p:cNvPr id="8" name="图片 7" descr="C:/Users/ADMIN/AppData/Local/Temp/fig2wpp/@png2x_bg-2603&amp;1175.png"/>
          <p:cNvPicPr>
            <a:picLocks noChangeAspect="1"/>
          </p:cNvPicPr>
          <p:nvPr>
            <p:custDataLst>
              <p:tags r:id="rId2"/>
            </p:custDataLst>
          </p:nvPr>
        </p:nvPicPr>
        <p:blipFill>
          <a:blip r:embed="rId3" r:link="rId4"/>
          <a:stretch>
            <a:fillRect/>
          </a:stretch>
        </p:blipFill>
        <p:spPr>
          <a:xfrm>
            <a:off x="0" y="0"/>
            <a:ext cx="12192000" cy="6858000"/>
          </a:xfrm>
          <a:prstGeom prst="rect">
            <a:avLst/>
          </a:prstGeom>
        </p:spPr>
      </p:pic>
      <p:sp>
        <p:nvSpPr>
          <p:cNvPr id="11" name="矩形 10"/>
          <p:cNvSpPr/>
          <p:nvPr>
            <p:custDataLst>
              <p:tags r:id="rId5"/>
            </p:custDataLst>
          </p:nvPr>
        </p:nvSpPr>
        <p:spPr>
          <a:xfrm>
            <a:off x="0" y="1562100"/>
            <a:ext cx="12191365" cy="3238500"/>
          </a:xfrm>
          <a:prstGeom prst="rect">
            <a:avLst/>
          </a:prstGeom>
          <a:gradFill>
            <a:gsLst>
              <a:gs pos="0">
                <a:schemeClr val="accent1">
                  <a:lumMod val="75000"/>
                  <a:alpha val="100000"/>
                </a:schemeClr>
              </a:gs>
              <a:gs pos="100000">
                <a:schemeClr val="accent1">
                  <a:lumMod val="50000"/>
                  <a:alpha val="100000"/>
                </a:schemeClr>
              </a:gs>
            </a:gsLst>
            <a:lin ang="10800000" scaled="0"/>
          </a:gradFill>
          <a:ln w="25400">
            <a:noFill/>
          </a:ln>
          <a:effectLst>
            <a:outerShdw blurRad="254000" dist="50800" dir="5399997" algn="ctr" rotWithShape="0">
              <a:schemeClr val="accent1">
                <a:alpha val="30000"/>
              </a:scheme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en-US" dirty="0">
              <a:cs typeface="Arial" panose="020B0604020202020204" pitchFamily="34" charset="0"/>
            </a:endParaRPr>
          </a:p>
        </p:txBody>
      </p:sp>
      <p:sp>
        <p:nvSpPr>
          <p:cNvPr id="3" name="Freeform 10"/>
          <p:cNvSpPr/>
          <p:nvPr>
            <p:custDataLst>
              <p:tags r:id="rId6"/>
            </p:custDataLst>
          </p:nvPr>
        </p:nvSpPr>
        <p:spPr bwMode="auto">
          <a:xfrm>
            <a:off x="625287" y="2461446"/>
            <a:ext cx="10941426" cy="1439808"/>
          </a:xfrm>
          <a:custGeom>
            <a:avLst/>
            <a:gdLst>
              <a:gd name="T0" fmla="*/ 12960 w 23822"/>
              <a:gd name="T1" fmla="*/ 1770 h 3115"/>
              <a:gd name="T2" fmla="*/ 3135 w 23822"/>
              <a:gd name="T3" fmla="*/ 682 h 3115"/>
              <a:gd name="T4" fmla="*/ 4187 w 23822"/>
              <a:gd name="T5" fmla="*/ 2207 h 3115"/>
              <a:gd name="T6" fmla="*/ 3518 w 23822"/>
              <a:gd name="T7" fmla="*/ 682 h 3115"/>
              <a:gd name="T8" fmla="*/ 18941 w 23822"/>
              <a:gd name="T9" fmla="*/ 873 h 3115"/>
              <a:gd name="T10" fmla="*/ 19478 w 23822"/>
              <a:gd name="T11" fmla="*/ 2487 h 3115"/>
              <a:gd name="T12" fmla="*/ 20012 w 23822"/>
              <a:gd name="T13" fmla="*/ 873 h 3115"/>
              <a:gd name="T14" fmla="*/ 21929 w 23822"/>
              <a:gd name="T15" fmla="*/ 53 h 3115"/>
              <a:gd name="T16" fmla="*/ 23152 w 23822"/>
              <a:gd name="T17" fmla="*/ 53 h 3115"/>
              <a:gd name="T18" fmla="*/ 23240 w 23822"/>
              <a:gd name="T19" fmla="*/ 3061 h 3115"/>
              <a:gd name="T20" fmla="*/ 21983 w 23822"/>
              <a:gd name="T21" fmla="*/ 3061 h 3115"/>
              <a:gd name="T22" fmla="*/ 16972 w 23822"/>
              <a:gd name="T23" fmla="*/ 53 h 3115"/>
              <a:gd name="T24" fmla="*/ 16972 w 23822"/>
              <a:gd name="T25" fmla="*/ 3061 h 3115"/>
              <a:gd name="T26" fmla="*/ 16616 w 23822"/>
              <a:gd name="T27" fmla="*/ 53 h 3115"/>
              <a:gd name="T28" fmla="*/ 15777 w 23822"/>
              <a:gd name="T29" fmla="*/ 3061 h 3115"/>
              <a:gd name="T30" fmla="*/ 14263 w 23822"/>
              <a:gd name="T31" fmla="*/ 682 h 3115"/>
              <a:gd name="T32" fmla="*/ 12994 w 23822"/>
              <a:gd name="T33" fmla="*/ 53 h 3115"/>
              <a:gd name="T34" fmla="*/ 13182 w 23822"/>
              <a:gd name="T35" fmla="*/ 2398 h 3115"/>
              <a:gd name="T36" fmla="*/ 11178 w 23822"/>
              <a:gd name="T37" fmla="*/ 3061 h 3115"/>
              <a:gd name="T38" fmla="*/ 6207 w 23822"/>
              <a:gd name="T39" fmla="*/ 53 h 3115"/>
              <a:gd name="T40" fmla="*/ 6763 w 23822"/>
              <a:gd name="T41" fmla="*/ 2487 h 3115"/>
              <a:gd name="T42" fmla="*/ 7318 w 23822"/>
              <a:gd name="T43" fmla="*/ 53 h 3115"/>
              <a:gd name="T44" fmla="*/ 7839 w 23822"/>
              <a:gd name="T45" fmla="*/ 2533 h 3115"/>
              <a:gd name="T46" fmla="*/ 6111 w 23822"/>
              <a:gd name="T47" fmla="*/ 2966 h 3115"/>
              <a:gd name="T48" fmla="*/ 5536 w 23822"/>
              <a:gd name="T49" fmla="*/ 53 h 3115"/>
              <a:gd name="T50" fmla="*/ 4396 w 23822"/>
              <a:gd name="T51" fmla="*/ 231 h 3115"/>
              <a:gd name="T52" fmla="*/ 4925 w 23822"/>
              <a:gd name="T53" fmla="*/ 2368 h 3115"/>
              <a:gd name="T54" fmla="*/ 2464 w 23822"/>
              <a:gd name="T55" fmla="*/ 3061 h 3115"/>
              <a:gd name="T56" fmla="*/ 2024 w 23822"/>
              <a:gd name="T57" fmla="*/ 53 h 3115"/>
              <a:gd name="T58" fmla="*/ 671 w 23822"/>
              <a:gd name="T59" fmla="*/ 1230 h 3115"/>
              <a:gd name="T60" fmla="*/ 671 w 23822"/>
              <a:gd name="T61" fmla="*/ 1839 h 3115"/>
              <a:gd name="T62" fmla="*/ 2070 w 23822"/>
              <a:gd name="T63" fmla="*/ 3061 h 3115"/>
              <a:gd name="T64" fmla="*/ 19478 w 23822"/>
              <a:gd name="T65" fmla="*/ 0 h 3115"/>
              <a:gd name="T66" fmla="*/ 20892 w 23822"/>
              <a:gd name="T67" fmla="*/ 1559 h 3115"/>
              <a:gd name="T68" fmla="*/ 19478 w 23822"/>
              <a:gd name="T69" fmla="*/ 3115 h 3115"/>
              <a:gd name="T70" fmla="*/ 18060 w 23822"/>
              <a:gd name="T71" fmla="*/ 1559 h 3115"/>
              <a:gd name="T72" fmla="*/ 19478 w 23822"/>
              <a:gd name="T73" fmla="*/ 0 h 3115"/>
              <a:gd name="T74" fmla="*/ 11010 w 23822"/>
              <a:gd name="T75" fmla="*/ 743 h 3115"/>
              <a:gd name="T76" fmla="*/ 9841 w 23822"/>
              <a:gd name="T77" fmla="*/ 628 h 3115"/>
              <a:gd name="T78" fmla="*/ 9102 w 23822"/>
              <a:gd name="T79" fmla="*/ 1544 h 3115"/>
              <a:gd name="T80" fmla="*/ 9841 w 23822"/>
              <a:gd name="T81" fmla="*/ 2487 h 3115"/>
              <a:gd name="T82" fmla="*/ 11018 w 23822"/>
              <a:gd name="T83" fmla="*/ 2372 h 3115"/>
              <a:gd name="T84" fmla="*/ 9102 w 23822"/>
              <a:gd name="T85" fmla="*/ 2920 h 3115"/>
              <a:gd name="T86" fmla="*/ 8596 w 23822"/>
              <a:gd name="T87" fmla="*/ 733 h 3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3822" h="3115">
                <a:moveTo>
                  <a:pt x="12642" y="935"/>
                </a:moveTo>
                <a:lnTo>
                  <a:pt x="12347" y="1770"/>
                </a:lnTo>
                <a:lnTo>
                  <a:pt x="12960" y="1770"/>
                </a:lnTo>
                <a:lnTo>
                  <a:pt x="12665" y="935"/>
                </a:lnTo>
                <a:lnTo>
                  <a:pt x="12642" y="935"/>
                </a:lnTo>
                <a:close/>
                <a:moveTo>
                  <a:pt x="3135" y="682"/>
                </a:moveTo>
                <a:lnTo>
                  <a:pt x="3135" y="2433"/>
                </a:lnTo>
                <a:lnTo>
                  <a:pt x="3488" y="2433"/>
                </a:lnTo>
                <a:cubicBezTo>
                  <a:pt x="3792" y="2433"/>
                  <a:pt x="4025" y="2358"/>
                  <a:pt x="4187" y="2207"/>
                </a:cubicBezTo>
                <a:cubicBezTo>
                  <a:pt x="4349" y="2056"/>
                  <a:pt x="4430" y="1840"/>
                  <a:pt x="4430" y="1559"/>
                </a:cubicBezTo>
                <a:cubicBezTo>
                  <a:pt x="4430" y="1276"/>
                  <a:pt x="4352" y="1059"/>
                  <a:pt x="4195" y="908"/>
                </a:cubicBezTo>
                <a:cubicBezTo>
                  <a:pt x="4037" y="757"/>
                  <a:pt x="3812" y="682"/>
                  <a:pt x="3518" y="682"/>
                </a:cubicBezTo>
                <a:lnTo>
                  <a:pt x="3135" y="682"/>
                </a:lnTo>
                <a:close/>
                <a:moveTo>
                  <a:pt x="19478" y="628"/>
                </a:moveTo>
                <a:cubicBezTo>
                  <a:pt x="19251" y="628"/>
                  <a:pt x="19072" y="710"/>
                  <a:pt x="18941" y="873"/>
                </a:cubicBezTo>
                <a:cubicBezTo>
                  <a:pt x="18811" y="1037"/>
                  <a:pt x="18746" y="1265"/>
                  <a:pt x="18746" y="1559"/>
                </a:cubicBezTo>
                <a:cubicBezTo>
                  <a:pt x="18746" y="1853"/>
                  <a:pt x="18811" y="2081"/>
                  <a:pt x="18941" y="2243"/>
                </a:cubicBezTo>
                <a:cubicBezTo>
                  <a:pt x="19072" y="2405"/>
                  <a:pt x="19251" y="2487"/>
                  <a:pt x="19478" y="2487"/>
                </a:cubicBezTo>
                <a:cubicBezTo>
                  <a:pt x="19703" y="2487"/>
                  <a:pt x="19880" y="2405"/>
                  <a:pt x="20011" y="2243"/>
                </a:cubicBezTo>
                <a:cubicBezTo>
                  <a:pt x="20141" y="2081"/>
                  <a:pt x="20206" y="1853"/>
                  <a:pt x="20206" y="1559"/>
                </a:cubicBezTo>
                <a:cubicBezTo>
                  <a:pt x="20206" y="1265"/>
                  <a:pt x="20141" y="1037"/>
                  <a:pt x="20012" y="873"/>
                </a:cubicBezTo>
                <a:cubicBezTo>
                  <a:pt x="19883" y="710"/>
                  <a:pt x="19705" y="628"/>
                  <a:pt x="19478" y="628"/>
                </a:cubicBezTo>
                <a:close/>
                <a:moveTo>
                  <a:pt x="21312" y="53"/>
                </a:moveTo>
                <a:lnTo>
                  <a:pt x="21929" y="53"/>
                </a:lnTo>
                <a:lnTo>
                  <a:pt x="23129" y="1827"/>
                </a:lnTo>
                <a:lnTo>
                  <a:pt x="23152" y="1827"/>
                </a:lnTo>
                <a:lnTo>
                  <a:pt x="23152" y="53"/>
                </a:lnTo>
                <a:lnTo>
                  <a:pt x="23822" y="53"/>
                </a:lnTo>
                <a:lnTo>
                  <a:pt x="23822" y="3061"/>
                </a:lnTo>
                <a:lnTo>
                  <a:pt x="23240" y="3061"/>
                </a:lnTo>
                <a:lnTo>
                  <a:pt x="22006" y="1287"/>
                </a:lnTo>
                <a:lnTo>
                  <a:pt x="21983" y="1287"/>
                </a:lnTo>
                <a:lnTo>
                  <a:pt x="21983" y="3061"/>
                </a:lnTo>
                <a:lnTo>
                  <a:pt x="21312" y="3061"/>
                </a:lnTo>
                <a:lnTo>
                  <a:pt x="21312" y="53"/>
                </a:lnTo>
                <a:close/>
                <a:moveTo>
                  <a:pt x="16972" y="53"/>
                </a:moveTo>
                <a:lnTo>
                  <a:pt x="17643" y="53"/>
                </a:lnTo>
                <a:lnTo>
                  <a:pt x="17643" y="3061"/>
                </a:lnTo>
                <a:lnTo>
                  <a:pt x="16972" y="3061"/>
                </a:lnTo>
                <a:lnTo>
                  <a:pt x="16972" y="53"/>
                </a:lnTo>
                <a:close/>
                <a:moveTo>
                  <a:pt x="14263" y="53"/>
                </a:moveTo>
                <a:lnTo>
                  <a:pt x="16616" y="53"/>
                </a:lnTo>
                <a:lnTo>
                  <a:pt x="16616" y="682"/>
                </a:lnTo>
                <a:lnTo>
                  <a:pt x="15777" y="682"/>
                </a:lnTo>
                <a:lnTo>
                  <a:pt x="15777" y="3061"/>
                </a:lnTo>
                <a:lnTo>
                  <a:pt x="15106" y="3061"/>
                </a:lnTo>
                <a:lnTo>
                  <a:pt x="15106" y="682"/>
                </a:lnTo>
                <a:lnTo>
                  <a:pt x="14263" y="682"/>
                </a:lnTo>
                <a:lnTo>
                  <a:pt x="14263" y="53"/>
                </a:lnTo>
                <a:close/>
                <a:moveTo>
                  <a:pt x="12308" y="53"/>
                </a:moveTo>
                <a:lnTo>
                  <a:pt x="12994" y="53"/>
                </a:lnTo>
                <a:lnTo>
                  <a:pt x="14129" y="3061"/>
                </a:lnTo>
                <a:lnTo>
                  <a:pt x="13416" y="3061"/>
                </a:lnTo>
                <a:lnTo>
                  <a:pt x="13182" y="2398"/>
                </a:lnTo>
                <a:lnTo>
                  <a:pt x="12121" y="2398"/>
                </a:lnTo>
                <a:lnTo>
                  <a:pt x="11887" y="3061"/>
                </a:lnTo>
                <a:lnTo>
                  <a:pt x="11178" y="3061"/>
                </a:lnTo>
                <a:lnTo>
                  <a:pt x="12308" y="53"/>
                </a:lnTo>
                <a:close/>
                <a:moveTo>
                  <a:pt x="5536" y="53"/>
                </a:moveTo>
                <a:lnTo>
                  <a:pt x="6207" y="53"/>
                </a:lnTo>
                <a:lnTo>
                  <a:pt x="6207" y="1824"/>
                </a:lnTo>
                <a:cubicBezTo>
                  <a:pt x="6207" y="2028"/>
                  <a:pt x="6257" y="2190"/>
                  <a:pt x="6356" y="2308"/>
                </a:cubicBezTo>
                <a:cubicBezTo>
                  <a:pt x="6456" y="2427"/>
                  <a:pt x="6591" y="2487"/>
                  <a:pt x="6763" y="2487"/>
                </a:cubicBezTo>
                <a:cubicBezTo>
                  <a:pt x="6934" y="2487"/>
                  <a:pt x="7069" y="2428"/>
                  <a:pt x="7169" y="2312"/>
                </a:cubicBezTo>
                <a:cubicBezTo>
                  <a:pt x="7268" y="2196"/>
                  <a:pt x="7318" y="2038"/>
                  <a:pt x="7318" y="1839"/>
                </a:cubicBezTo>
                <a:lnTo>
                  <a:pt x="7318" y="53"/>
                </a:lnTo>
                <a:lnTo>
                  <a:pt x="7989" y="53"/>
                </a:lnTo>
                <a:lnTo>
                  <a:pt x="7989" y="1866"/>
                </a:lnTo>
                <a:cubicBezTo>
                  <a:pt x="7989" y="2121"/>
                  <a:pt x="7939" y="2344"/>
                  <a:pt x="7839" y="2533"/>
                </a:cubicBezTo>
                <a:cubicBezTo>
                  <a:pt x="7740" y="2722"/>
                  <a:pt x="7597" y="2866"/>
                  <a:pt x="7412" y="2966"/>
                </a:cubicBezTo>
                <a:cubicBezTo>
                  <a:pt x="7227" y="3065"/>
                  <a:pt x="7010" y="3115"/>
                  <a:pt x="6763" y="3115"/>
                </a:cubicBezTo>
                <a:cubicBezTo>
                  <a:pt x="6512" y="3115"/>
                  <a:pt x="6295" y="3065"/>
                  <a:pt x="6111" y="2966"/>
                </a:cubicBezTo>
                <a:cubicBezTo>
                  <a:pt x="5927" y="2866"/>
                  <a:pt x="5785" y="2722"/>
                  <a:pt x="5686" y="2534"/>
                </a:cubicBezTo>
                <a:cubicBezTo>
                  <a:pt x="5586" y="2347"/>
                  <a:pt x="5536" y="2124"/>
                  <a:pt x="5536" y="1866"/>
                </a:cubicBezTo>
                <a:lnTo>
                  <a:pt x="5536" y="53"/>
                </a:lnTo>
                <a:close/>
                <a:moveTo>
                  <a:pt x="2464" y="53"/>
                </a:moveTo>
                <a:lnTo>
                  <a:pt x="3549" y="53"/>
                </a:lnTo>
                <a:cubicBezTo>
                  <a:pt x="3878" y="53"/>
                  <a:pt x="4161" y="113"/>
                  <a:pt x="4396" y="231"/>
                </a:cubicBezTo>
                <a:cubicBezTo>
                  <a:pt x="4631" y="350"/>
                  <a:pt x="4810" y="523"/>
                  <a:pt x="4932" y="749"/>
                </a:cubicBezTo>
                <a:cubicBezTo>
                  <a:pt x="5055" y="975"/>
                  <a:pt x="5116" y="1245"/>
                  <a:pt x="5116" y="1559"/>
                </a:cubicBezTo>
                <a:cubicBezTo>
                  <a:pt x="5116" y="1873"/>
                  <a:pt x="5052" y="2143"/>
                  <a:pt x="4925" y="2368"/>
                </a:cubicBezTo>
                <a:cubicBezTo>
                  <a:pt x="4797" y="2593"/>
                  <a:pt x="4611" y="2764"/>
                  <a:pt x="4367" y="2883"/>
                </a:cubicBezTo>
                <a:cubicBezTo>
                  <a:pt x="4123" y="3002"/>
                  <a:pt x="3829" y="3061"/>
                  <a:pt x="3484" y="3061"/>
                </a:cubicBezTo>
                <a:lnTo>
                  <a:pt x="2464" y="3061"/>
                </a:lnTo>
                <a:lnTo>
                  <a:pt x="2464" y="53"/>
                </a:lnTo>
                <a:close/>
                <a:moveTo>
                  <a:pt x="0" y="53"/>
                </a:moveTo>
                <a:lnTo>
                  <a:pt x="2024" y="53"/>
                </a:lnTo>
                <a:lnTo>
                  <a:pt x="2024" y="663"/>
                </a:lnTo>
                <a:lnTo>
                  <a:pt x="671" y="663"/>
                </a:lnTo>
                <a:lnTo>
                  <a:pt x="671" y="1230"/>
                </a:lnTo>
                <a:lnTo>
                  <a:pt x="1951" y="1230"/>
                </a:lnTo>
                <a:lnTo>
                  <a:pt x="1951" y="1839"/>
                </a:lnTo>
                <a:lnTo>
                  <a:pt x="671" y="1839"/>
                </a:lnTo>
                <a:lnTo>
                  <a:pt x="671" y="2452"/>
                </a:lnTo>
                <a:lnTo>
                  <a:pt x="2070" y="2452"/>
                </a:lnTo>
                <a:lnTo>
                  <a:pt x="2070" y="3061"/>
                </a:lnTo>
                <a:lnTo>
                  <a:pt x="0" y="3061"/>
                </a:lnTo>
                <a:lnTo>
                  <a:pt x="0" y="53"/>
                </a:lnTo>
                <a:close/>
                <a:moveTo>
                  <a:pt x="19478" y="0"/>
                </a:moveTo>
                <a:cubicBezTo>
                  <a:pt x="19767" y="0"/>
                  <a:pt x="20017" y="62"/>
                  <a:pt x="20229" y="185"/>
                </a:cubicBezTo>
                <a:cubicBezTo>
                  <a:pt x="20441" y="309"/>
                  <a:pt x="20605" y="488"/>
                  <a:pt x="20719" y="722"/>
                </a:cubicBezTo>
                <a:cubicBezTo>
                  <a:pt x="20834" y="956"/>
                  <a:pt x="20892" y="1235"/>
                  <a:pt x="20892" y="1559"/>
                </a:cubicBezTo>
                <a:cubicBezTo>
                  <a:pt x="20892" y="1881"/>
                  <a:pt x="20834" y="2159"/>
                  <a:pt x="20719" y="2393"/>
                </a:cubicBezTo>
                <a:cubicBezTo>
                  <a:pt x="20605" y="2626"/>
                  <a:pt x="20441" y="2805"/>
                  <a:pt x="20229" y="2929"/>
                </a:cubicBezTo>
                <a:cubicBezTo>
                  <a:pt x="20017" y="3053"/>
                  <a:pt x="19767" y="3115"/>
                  <a:pt x="19478" y="3115"/>
                </a:cubicBezTo>
                <a:cubicBezTo>
                  <a:pt x="19187" y="3115"/>
                  <a:pt x="18935" y="3053"/>
                  <a:pt x="18723" y="2929"/>
                </a:cubicBezTo>
                <a:cubicBezTo>
                  <a:pt x="18511" y="2805"/>
                  <a:pt x="18347" y="2626"/>
                  <a:pt x="18233" y="2393"/>
                </a:cubicBezTo>
                <a:cubicBezTo>
                  <a:pt x="18118" y="2159"/>
                  <a:pt x="18060" y="1881"/>
                  <a:pt x="18060" y="1559"/>
                </a:cubicBezTo>
                <a:cubicBezTo>
                  <a:pt x="18060" y="1235"/>
                  <a:pt x="18118" y="956"/>
                  <a:pt x="18233" y="722"/>
                </a:cubicBezTo>
                <a:cubicBezTo>
                  <a:pt x="18347" y="488"/>
                  <a:pt x="18511" y="309"/>
                  <a:pt x="18723" y="185"/>
                </a:cubicBezTo>
                <a:cubicBezTo>
                  <a:pt x="18935" y="62"/>
                  <a:pt x="19187" y="0"/>
                  <a:pt x="19478" y="0"/>
                </a:cubicBezTo>
                <a:close/>
                <a:moveTo>
                  <a:pt x="9880" y="0"/>
                </a:moveTo>
                <a:cubicBezTo>
                  <a:pt x="10145" y="0"/>
                  <a:pt x="10373" y="65"/>
                  <a:pt x="10562" y="197"/>
                </a:cubicBezTo>
                <a:cubicBezTo>
                  <a:pt x="10751" y="329"/>
                  <a:pt x="10900" y="511"/>
                  <a:pt x="11010" y="743"/>
                </a:cubicBezTo>
                <a:lnTo>
                  <a:pt x="10416" y="1007"/>
                </a:lnTo>
                <a:cubicBezTo>
                  <a:pt x="10363" y="882"/>
                  <a:pt x="10285" y="788"/>
                  <a:pt x="10184" y="724"/>
                </a:cubicBezTo>
                <a:cubicBezTo>
                  <a:pt x="10083" y="660"/>
                  <a:pt x="9969" y="628"/>
                  <a:pt x="9841" y="628"/>
                </a:cubicBezTo>
                <a:cubicBezTo>
                  <a:pt x="9696" y="628"/>
                  <a:pt x="9567" y="666"/>
                  <a:pt x="9456" y="741"/>
                </a:cubicBezTo>
                <a:cubicBezTo>
                  <a:pt x="9345" y="816"/>
                  <a:pt x="9258" y="923"/>
                  <a:pt x="9196" y="1061"/>
                </a:cubicBezTo>
                <a:cubicBezTo>
                  <a:pt x="9133" y="1199"/>
                  <a:pt x="9102" y="1360"/>
                  <a:pt x="9102" y="1544"/>
                </a:cubicBezTo>
                <a:cubicBezTo>
                  <a:pt x="9102" y="1733"/>
                  <a:pt x="9133" y="1898"/>
                  <a:pt x="9196" y="2040"/>
                </a:cubicBezTo>
                <a:cubicBezTo>
                  <a:pt x="9258" y="2182"/>
                  <a:pt x="9345" y="2292"/>
                  <a:pt x="9456" y="2370"/>
                </a:cubicBezTo>
                <a:cubicBezTo>
                  <a:pt x="9567" y="2448"/>
                  <a:pt x="9696" y="2487"/>
                  <a:pt x="9841" y="2487"/>
                </a:cubicBezTo>
                <a:cubicBezTo>
                  <a:pt x="9964" y="2487"/>
                  <a:pt x="10075" y="2454"/>
                  <a:pt x="10173" y="2389"/>
                </a:cubicBezTo>
                <a:cubicBezTo>
                  <a:pt x="10271" y="2324"/>
                  <a:pt x="10355" y="2230"/>
                  <a:pt x="10424" y="2107"/>
                </a:cubicBezTo>
                <a:lnTo>
                  <a:pt x="11018" y="2372"/>
                </a:lnTo>
                <a:cubicBezTo>
                  <a:pt x="10905" y="2609"/>
                  <a:pt x="10748" y="2792"/>
                  <a:pt x="10545" y="2922"/>
                </a:cubicBezTo>
                <a:cubicBezTo>
                  <a:pt x="10341" y="3051"/>
                  <a:pt x="10108" y="3115"/>
                  <a:pt x="9845" y="3115"/>
                </a:cubicBezTo>
                <a:cubicBezTo>
                  <a:pt x="9567" y="3115"/>
                  <a:pt x="9319" y="3050"/>
                  <a:pt x="9102" y="2920"/>
                </a:cubicBezTo>
                <a:cubicBezTo>
                  <a:pt x="8885" y="2789"/>
                  <a:pt x="8715" y="2605"/>
                  <a:pt x="8594" y="2366"/>
                </a:cubicBezTo>
                <a:cubicBezTo>
                  <a:pt x="8473" y="2127"/>
                  <a:pt x="8412" y="1853"/>
                  <a:pt x="8412" y="1544"/>
                </a:cubicBezTo>
                <a:cubicBezTo>
                  <a:pt x="8412" y="1237"/>
                  <a:pt x="8473" y="967"/>
                  <a:pt x="8596" y="733"/>
                </a:cubicBezTo>
                <a:cubicBezTo>
                  <a:pt x="8719" y="500"/>
                  <a:pt x="8891" y="319"/>
                  <a:pt x="9113" y="191"/>
                </a:cubicBezTo>
                <a:cubicBezTo>
                  <a:pt x="9336" y="63"/>
                  <a:pt x="9591" y="0"/>
                  <a:pt x="9880" y="0"/>
                </a:cubicBezTo>
                <a:close/>
              </a:path>
            </a:pathLst>
          </a:custGeom>
          <a:noFill/>
          <a:ln w="19050" cap="flat">
            <a:gradFill>
              <a:gsLst>
                <a:gs pos="0">
                  <a:srgbClr val="FFFFFF">
                    <a:alpha val="11765"/>
                  </a:srgbClr>
                </a:gs>
                <a:gs pos="100000">
                  <a:srgbClr val="FFFFFF">
                    <a:alpha val="0"/>
                  </a:srgbClr>
                </a:gs>
              </a:gsLst>
              <a:lin ang="5400000" scaled="1"/>
            </a:gradFill>
            <a:prstDash val="solid"/>
            <a:round/>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lt"/>
                <a:cs typeface="+mn-lt"/>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cs typeface="Arial" panose="020B0604020202020204" pitchFamily="34" charset="0"/>
            </a:endParaRPr>
          </a:p>
        </p:txBody>
      </p:sp>
      <p:pic>
        <p:nvPicPr>
          <p:cNvPr id="15" name="图片 14" descr="C:/Users/ADMIN/AppData/Local/Temp/fig2wpp/@png2x-2574&amp;2537.png"/>
          <p:cNvPicPr>
            <a:picLocks noChangeAspect="1"/>
          </p:cNvPicPr>
          <p:nvPr>
            <p:custDataLst>
              <p:tags r:id="rId7"/>
            </p:custDataLst>
          </p:nvPr>
        </p:nvPicPr>
        <p:blipFill>
          <a:blip r:embed="rId8" r:link="rId4"/>
          <a:srcRect b="11680"/>
          <a:stretch>
            <a:fillRect/>
          </a:stretch>
        </p:blipFill>
        <p:spPr>
          <a:xfrm>
            <a:off x="4352925" y="673100"/>
            <a:ext cx="3486150" cy="1574800"/>
          </a:xfrm>
          <a:prstGeom prst="rect">
            <a:avLst/>
          </a:prstGeom>
          <a:effectLst>
            <a:outerShdw blurRad="279400" dist="50800" dir="2640000" algn="t" rotWithShape="0">
              <a:schemeClr val="accent1">
                <a:lumMod val="50000"/>
                <a:alpha val="56000"/>
              </a:schemeClr>
            </a:outerShdw>
          </a:effectLst>
        </p:spPr>
      </p:pic>
      <p:sp>
        <p:nvSpPr>
          <p:cNvPr id="2" name="标题 1"/>
          <p:cNvSpPr>
            <a:spLocks noGrp="1"/>
          </p:cNvSpPr>
          <p:nvPr>
            <p:ph type="ctrTitle" hasCustomPrompt="1"/>
            <p:custDataLst>
              <p:tags r:id="rId9"/>
            </p:custDataLst>
          </p:nvPr>
        </p:nvSpPr>
        <p:spPr>
          <a:xfrm>
            <a:off x="838200" y="2075440"/>
            <a:ext cx="10515000" cy="1630880"/>
          </a:xfrm>
        </p:spPr>
        <p:txBody>
          <a:bodyPr wrap="square" anchor="b">
            <a:normAutofit/>
          </a:bodyPr>
          <a:lstStyle>
            <a:lvl1pPr algn="ctr">
              <a:lnSpc>
                <a:spcPct val="100000"/>
              </a:lnSpc>
              <a:defRPr sz="5800">
                <a:solidFill>
                  <a:schemeClr val="lt1">
                    <a:lumMod val="100000"/>
                  </a:schemeClr>
                </a:solidFill>
                <a:latin typeface="+mj-lt"/>
              </a:defRPr>
            </a:lvl1pPr>
          </a:lstStyle>
          <a:p>
            <a:r>
              <a:rPr lang="en-US" dirty="0">
                <a:latin typeface="+mj-lt"/>
              </a:rPr>
              <a:t>Click to add title</a:t>
            </a:r>
            <a:endParaRPr lang="en-US" dirty="0"/>
          </a:p>
        </p:txBody>
      </p:sp>
      <p:sp>
        <p:nvSpPr>
          <p:cNvPr id="4" name="日期占位符 3"/>
          <p:cNvSpPr>
            <a:spLocks noGrp="1"/>
          </p:cNvSpPr>
          <p:nvPr>
            <p:ph type="dt" sz="half" idx="10"/>
            <p:custDataLst>
              <p:tags r:id="rId10"/>
            </p:custDataLst>
          </p:nvPr>
        </p:nvSpPr>
        <p:spPr/>
        <p:txBody>
          <a:bodyPr wrap="square">
            <a:normAutofit/>
          </a:bodyPr>
          <a:lstStyle/>
          <a:p>
            <a:r>
              <a:rPr lang="en-US"/>
              <a:t>Date Area</a:t>
            </a:r>
            <a:endParaRPr lang="en-US"/>
          </a:p>
        </p:txBody>
      </p:sp>
      <p:sp>
        <p:nvSpPr>
          <p:cNvPr id="5" name="页脚占位符 4"/>
          <p:cNvSpPr>
            <a:spLocks noGrp="1"/>
          </p:cNvSpPr>
          <p:nvPr>
            <p:ph type="ftr" sz="quarter" idx="11"/>
            <p:custDataLst>
              <p:tags r:id="rId11"/>
            </p:custDataLst>
          </p:nvPr>
        </p:nvSpPr>
        <p:spPr/>
        <p:txBody>
          <a:bodyPr/>
          <a:lstStyle/>
          <a:p>
            <a:endParaRPr lang="en-US"/>
          </a:p>
        </p:txBody>
      </p:sp>
      <p:sp>
        <p:nvSpPr>
          <p:cNvPr id="6" name="灯片编号占位符 5"/>
          <p:cNvSpPr>
            <a:spLocks noGrp="1"/>
          </p:cNvSpPr>
          <p:nvPr>
            <p:ph type="sldNum" sz="quarter" idx="12"/>
            <p:custDataLst>
              <p:tags r:id="rId12"/>
            </p:custDataLst>
          </p:nvPr>
        </p:nvSpPr>
        <p:spPr>
          <a:xfrm>
            <a:off x="8610600" y="6356350"/>
            <a:ext cx="2743200" cy="365125"/>
          </a:xfrm>
        </p:spPr>
        <p:txBody>
          <a:bodyPr wrap="square">
            <a:normAutofit/>
          </a:bodyPr>
          <a:lstStyle/>
          <a:p>
            <a:fld id="{BE5F26B5-172A-4DC2-B0B7-181CFC56B87C}" type="slidenum">
              <a:rPr lang="en-US" smtClean="0"/>
            </a:fld>
            <a:endParaRPr lang="en-US"/>
          </a:p>
        </p:txBody>
      </p:sp>
      <p:sp>
        <p:nvSpPr>
          <p:cNvPr id="24" name="署名占位符 10"/>
          <p:cNvSpPr>
            <a:spLocks noGrp="1"/>
          </p:cNvSpPr>
          <p:nvPr>
            <p:ph type="body" sz="quarter" idx="17" hasCustomPrompt="1"/>
            <p:custDataLst>
              <p:tags r:id="rId13"/>
            </p:custDataLst>
          </p:nvPr>
        </p:nvSpPr>
        <p:spPr>
          <a:xfrm>
            <a:off x="838200" y="4312253"/>
            <a:ext cx="10515000" cy="488348"/>
          </a:xfrm>
        </p:spPr>
        <p:txBody>
          <a:bodyPr wrap="square" anchor="t">
            <a:normAutofit/>
          </a:bodyPr>
          <a:lstStyle>
            <a:lvl1pPr marL="0" indent="0" algn="ctr">
              <a:lnSpc>
                <a:spcPct val="100000"/>
              </a:lnSpc>
              <a:buNone/>
              <a:defRPr sz="1800">
                <a:solidFill>
                  <a:schemeClr val="lt1">
                    <a:lumMod val="100000"/>
                  </a:schemeClr>
                </a:solidFill>
                <a:latin typeface="+mn-lt"/>
              </a:defRPr>
            </a:lvl1pPr>
          </a:lstStyle>
          <a:p>
            <a:pPr lvl="0"/>
            <a:r>
              <a:rPr lang="en-US" dirty="0">
                <a:latin typeface="+mn-lt"/>
              </a:rPr>
              <a:t>Click to add text</a:t>
            </a:r>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1.xml"/><Relationship Id="rId8" Type="http://schemas.openxmlformats.org/officeDocument/2006/relationships/slideLayout" Target="../slideLayouts/slideLayout20.xml"/><Relationship Id="rId7" Type="http://schemas.openxmlformats.org/officeDocument/2006/relationships/slideLayout" Target="../slideLayouts/slideLayout19.xml"/><Relationship Id="rId6" Type="http://schemas.openxmlformats.org/officeDocument/2006/relationships/slideLayout" Target="../slideLayouts/slideLayout18.xml"/><Relationship Id="rId5" Type="http://schemas.openxmlformats.org/officeDocument/2006/relationships/slideLayout" Target="../slideLayouts/slideLayout17.xml"/><Relationship Id="rId4" Type="http://schemas.openxmlformats.org/officeDocument/2006/relationships/slideLayout" Target="../slideLayouts/slideLayout16.xml"/><Relationship Id="rId3" Type="http://schemas.openxmlformats.org/officeDocument/2006/relationships/slideLayout" Target="../slideLayouts/slideLayout15.xml"/><Relationship Id="rId21" Type="http://schemas.openxmlformats.org/officeDocument/2006/relationships/theme" Target="../theme/theme2.xml"/><Relationship Id="rId20" Type="http://schemas.openxmlformats.org/officeDocument/2006/relationships/tags" Target="../tags/tag75.xml"/><Relationship Id="rId2" Type="http://schemas.openxmlformats.org/officeDocument/2006/relationships/slideLayout" Target="../slideLayouts/slideLayout14.xml"/><Relationship Id="rId19" Type="http://schemas.openxmlformats.org/officeDocument/2006/relationships/tags" Target="../tags/tag74.xml"/><Relationship Id="rId18" Type="http://schemas.openxmlformats.org/officeDocument/2006/relationships/tags" Target="../tags/tag73.xml"/><Relationship Id="rId17" Type="http://schemas.openxmlformats.org/officeDocument/2006/relationships/tags" Target="../tags/tag72.xml"/><Relationship Id="rId16" Type="http://schemas.openxmlformats.org/officeDocument/2006/relationships/tags" Target="../tags/tag71.xml"/><Relationship Id="rId15" Type="http://schemas.openxmlformats.org/officeDocument/2006/relationships/tags" Target="../tags/tag70.xml"/><Relationship Id="rId14" Type="http://schemas.openxmlformats.org/officeDocument/2006/relationships/image" Target="NULL" TargetMode="External"/><Relationship Id="rId13" Type="http://schemas.openxmlformats.org/officeDocument/2006/relationships/image" Target="../media/image4.png"/><Relationship Id="rId12" Type="http://schemas.openxmlformats.org/officeDocument/2006/relationships/tags" Target="../tags/tag69.xml"/><Relationship Id="rId11" Type="http://schemas.openxmlformats.org/officeDocument/2006/relationships/slideLayout" Target="../slideLayouts/slideLayout23.xml"/><Relationship Id="rId10" Type="http://schemas.openxmlformats.org/officeDocument/2006/relationships/slideLayout" Target="../slideLayouts/slideLayout22.xml"/><Relationship Id="rId1" Type="http://schemas.openxmlformats.org/officeDocument/2006/relationships/slideLayout" Target="../slideLayouts/slideLayout1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3A1C593-65D0-4073-BCC9-577B9352EA97}" type="datetimeFigureOut">
              <a:rPr lang="en-US" smtClean="0"/>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B618960-8005-486C-9A75-10CB2AAC16F9}" type="slidenum">
              <a:rPr lang="en-US" smtClean="0"/>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9" name="图片 8" descr="C:/Users/ADMIN/AppData/Local/Temp/fig2wpp/@png2x_bg-2558&amp;1235.png"/>
          <p:cNvPicPr>
            <a:picLocks noChangeAspect="1"/>
          </p:cNvPicPr>
          <p:nvPr>
            <p:custDataLst>
              <p:tags r:id="rId12"/>
            </p:custDataLst>
          </p:nvPr>
        </p:nvPicPr>
        <p:blipFill>
          <a:blip r:embed="rId13" r:link="rId14"/>
          <a:stretch>
            <a:fillRect/>
          </a:stretch>
        </p:blipFill>
        <p:spPr>
          <a:xfrm>
            <a:off x="0" y="0"/>
            <a:ext cx="12192000" cy="6858000"/>
          </a:xfrm>
          <a:prstGeom prst="rect">
            <a:avLst/>
          </a:prstGeom>
        </p:spPr>
      </p:pic>
      <p:sp>
        <p:nvSpPr>
          <p:cNvPr id="2" name="标题占位符 1"/>
          <p:cNvSpPr>
            <a:spLocks noGrp="1"/>
          </p:cNvSpPr>
          <p:nvPr>
            <p:ph type="title"/>
            <p:custDataLst>
              <p:tags r:id="rId15"/>
            </p:custDataLst>
          </p:nvPr>
        </p:nvSpPr>
        <p:spPr>
          <a:xfrm>
            <a:off x="695960" y="360000"/>
            <a:ext cx="10800000" cy="720000"/>
          </a:xfrm>
          <a:prstGeom prst="rect">
            <a:avLst/>
          </a:prstGeom>
        </p:spPr>
        <p:txBody>
          <a:bodyPr vert="horz" wrap="square" lIns="0" tIns="0" rIns="0" bIns="0" rtlCol="0" anchor="b">
            <a:normAutofit/>
          </a:bodyPr>
          <a:lstStyle/>
          <a:p>
            <a:r>
              <a:rPr lang="en-US" dirty="0">
                <a:latin typeface="+mj-lt"/>
              </a:rPr>
              <a:t>Click to add title</a:t>
            </a:r>
            <a:endParaRPr lang="en-US" dirty="0"/>
          </a:p>
        </p:txBody>
      </p:sp>
      <p:sp>
        <p:nvSpPr>
          <p:cNvPr id="3" name="文本占位符 2"/>
          <p:cNvSpPr>
            <a:spLocks noGrp="1"/>
          </p:cNvSpPr>
          <p:nvPr>
            <p:ph type="body" idx="1"/>
            <p:custDataLst>
              <p:tags r:id="rId16"/>
            </p:custDataLst>
          </p:nvPr>
        </p:nvSpPr>
        <p:spPr>
          <a:xfrm>
            <a:off x="695960" y="1301749"/>
            <a:ext cx="10800000" cy="4873625"/>
          </a:xfrm>
          <a:prstGeom prst="rect">
            <a:avLst/>
          </a:prstGeom>
        </p:spPr>
        <p:txBody>
          <a:bodyPr vert="horz" wrap="square" lIns="0" tIns="0" rIns="0" bIns="0" rtlCol="0">
            <a:normAutofit/>
          </a:bodyPr>
          <a:lstStyle/>
          <a:p>
            <a:pPr lvl="0"/>
            <a:r>
              <a:rPr lang="en-US" dirty="0">
                <a:latin typeface="+mn-lt"/>
              </a:rPr>
              <a:t>Click to add text</a:t>
            </a:r>
            <a:endParaRPr lang="en-US" dirty="0"/>
          </a:p>
        </p:txBody>
      </p:sp>
      <p:sp>
        <p:nvSpPr>
          <p:cNvPr id="4" name="日期占位符 3"/>
          <p:cNvSpPr>
            <a:spLocks noGrp="1"/>
          </p:cNvSpPr>
          <p:nvPr>
            <p:ph type="dt" sz="half" idx="2"/>
            <p:custDataLst>
              <p:tags r:id="rId17"/>
            </p:custDataLst>
          </p:nvPr>
        </p:nvSpPr>
        <p:spPr>
          <a:xfrm>
            <a:off x="695960" y="6356350"/>
            <a:ext cx="2743200" cy="365125"/>
          </a:xfrm>
          <a:prstGeom prst="rect">
            <a:avLst/>
          </a:prstGeom>
        </p:spPr>
        <p:txBody>
          <a:bodyPr vert="horz" wrap="square" lIns="91440" tIns="45720" rIns="91440" bIns="45720" rtlCol="0" anchor="ctr">
            <a:normAutofit/>
          </a:bodyPr>
          <a:lstStyle>
            <a:lvl1pPr algn="l">
              <a:defRPr sz="1200">
                <a:solidFill>
                  <a:schemeClr val="tx1">
                    <a:tint val="75000"/>
                  </a:schemeClr>
                </a:solidFill>
                <a:latin typeface="Arial" panose="020B0604020202020204" pitchFamily="34" charset="0"/>
                <a:ea typeface="Arial" panose="020B0604020202020204" pitchFamily="34" charset="0"/>
                <a:cs typeface="Arial" panose="020B0604020202020204" pitchFamily="34" charset="0"/>
              </a:defRPr>
            </a:lvl1pPr>
          </a:lstStyle>
          <a:p>
            <a:r>
              <a:rPr lang="en-US"/>
              <a:t>Date Area</a:t>
            </a:r>
            <a:endParaRPr lang="en-US"/>
          </a:p>
        </p:txBody>
      </p:sp>
      <p:sp>
        <p:nvSpPr>
          <p:cNvPr id="5" name="页脚占位符 4"/>
          <p:cNvSpPr>
            <a:spLocks noGrp="1"/>
          </p:cNvSpPr>
          <p:nvPr>
            <p:ph type="ftr" sz="quarter" idx="3"/>
            <p:custDataLst>
              <p:tags r:id="rId18"/>
            </p:custDataLst>
          </p:nvPr>
        </p:nvSpPr>
        <p:spPr>
          <a:xfrm>
            <a:off x="4038600" y="6356350"/>
            <a:ext cx="4114800" cy="365125"/>
          </a:xfrm>
          <a:prstGeom prst="rect">
            <a:avLst/>
          </a:prstGeom>
        </p:spPr>
        <p:txBody>
          <a:bodyPr vert="horz" lIns="91440" tIns="45720" rIns="91440" bIns="45720" rtlCol="0" anchor="ctr">
            <a:normAutofit/>
          </a:bodyPr>
          <a:lstStyle>
            <a:lvl1pPr algn="ctr">
              <a:defRPr sz="1200">
                <a:solidFill>
                  <a:schemeClr val="tx1">
                    <a:tint val="75000"/>
                  </a:schemeClr>
                </a:solidFill>
                <a:latin typeface="Arial" panose="020B0604020202020204" pitchFamily="34" charset="0"/>
                <a:ea typeface="Arial" panose="020B0604020202020204" pitchFamily="34" charset="0"/>
                <a:cs typeface="Arial" panose="020B0604020202020204" pitchFamily="34" charset="0"/>
              </a:defRPr>
            </a:lvl1pPr>
          </a:lstStyle>
          <a:p>
            <a:endParaRPr lang="en-US" dirty="0"/>
          </a:p>
        </p:txBody>
      </p:sp>
      <p:sp>
        <p:nvSpPr>
          <p:cNvPr id="6" name="灯片编号占位符 5"/>
          <p:cNvSpPr>
            <a:spLocks noGrp="1"/>
          </p:cNvSpPr>
          <p:nvPr>
            <p:ph type="sldNum" sz="quarter" idx="4"/>
            <p:custDataLst>
              <p:tags r:id="rId19"/>
            </p:custDataLst>
          </p:nvPr>
        </p:nvSpPr>
        <p:spPr>
          <a:xfrm>
            <a:off x="8753983" y="6356350"/>
            <a:ext cx="2743200" cy="365125"/>
          </a:xfrm>
          <a:prstGeom prst="rect">
            <a:avLst/>
          </a:prstGeom>
        </p:spPr>
        <p:txBody>
          <a:bodyPr vert="horz" wrap="square" lIns="91440" tIns="45720" rIns="91440" bIns="45720" rtlCol="0" anchor="ctr">
            <a:normAutofit/>
          </a:bodyPr>
          <a:lstStyle>
            <a:lvl1pPr algn="r">
              <a:defRPr sz="1200">
                <a:solidFill>
                  <a:schemeClr val="tx1">
                    <a:tint val="75000"/>
                  </a:schemeClr>
                </a:solidFill>
                <a:latin typeface="Arial" panose="020B0604020202020204" pitchFamily="34" charset="0"/>
                <a:ea typeface="Arial" panose="020B0604020202020204" pitchFamily="34" charset="0"/>
                <a:cs typeface="Arial" panose="020B0604020202020204" pitchFamily="34" charset="0"/>
              </a:defRPr>
            </a:lvl1pPr>
          </a:lstStyle>
          <a:p>
            <a:fld id="{BE5F26B5-172A-4DC2-B0B7-181CFC56B87C}" type="slidenum">
              <a:rPr lang="en-US" smtClean="0"/>
            </a:fld>
            <a:endParaRPr lang="en-US"/>
          </a:p>
        </p:txBody>
      </p:sp>
      <p:sp>
        <p:nvSpPr>
          <p:cNvPr id="7" name="KSO_TEMPLATE" hidden="1"/>
          <p:cNvSpPr/>
          <p:nvPr>
            <p:custDataLst>
              <p:tags r:id="rId20"/>
            </p:custDataLst>
          </p:nvPr>
        </p:nvSpPr>
        <p:spPr>
          <a:xfrm>
            <a:off x="0" y="0"/>
            <a:ext cx="0" cy="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p>
            <a:pPr algn="ctr"/>
            <a:endParaRPr lang="zh-CN" altLang="en-US"/>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xStyles>
    <p:titleStyle>
      <a:lvl1pPr algn="l" defTabSz="914400" rtl="0" eaLnBrk="1" latinLnBrk="0" hangingPunct="1">
        <a:lnSpc>
          <a:spcPct val="100000"/>
        </a:lnSpc>
        <a:spcBef>
          <a:spcPct val="0"/>
        </a:spcBef>
        <a:buNone/>
        <a:defRPr sz="3200" b="1" kern="1200">
          <a:solidFill>
            <a:schemeClr val="tx1"/>
          </a:solidFill>
          <a:latin typeface="Arial" panose="020B0604020202020204" pitchFamily="34" charset="0"/>
          <a:ea typeface="Arial" panose="020B0604020202020204" pitchFamily="34" charset="0"/>
          <a:cs typeface="Arial" panose="020B0604020202020204" pitchFamily="34" charset="0"/>
        </a:defRPr>
      </a:lvl1pPr>
    </p:titleStyle>
    <p:bodyStyle>
      <a:lvl1pPr marL="228600" indent="-228600" algn="l" defTabSz="914400" rtl="0" eaLnBrk="1" latinLnBrk="0" hangingPunct="1">
        <a:lnSpc>
          <a:spcPct val="130000"/>
        </a:lnSpc>
        <a:spcBef>
          <a:spcPts val="1000"/>
        </a:spcBef>
        <a:buFont typeface="Arial" panose="020B0604020202020204" pitchFamily="34" charset="0"/>
        <a:buChar char="•"/>
        <a:defRPr sz="2400" kern="1200">
          <a:solidFill>
            <a:schemeClr val="tx1"/>
          </a:solidFill>
          <a:latin typeface="Arial" panose="020B0604020202020204" pitchFamily="34" charset="0"/>
          <a:ea typeface="Arial" panose="020B0604020202020204" pitchFamily="34" charset="0"/>
          <a:cs typeface="Arial" panose="020B0604020202020204" pitchFamily="34" charset="0"/>
        </a:defRPr>
      </a:lvl1pPr>
      <a:lvl2pPr marL="538480" indent="-206375" algn="l" defTabSz="914400" rtl="0" eaLnBrk="1" latinLnBrk="0" hangingPunct="1">
        <a:lnSpc>
          <a:spcPct val="130000"/>
        </a:lnSpc>
        <a:spcBef>
          <a:spcPts val="0"/>
        </a:spcBef>
        <a:buFont typeface="Arial" panose="020B0604020202020204" pitchFamily="34" charset="0"/>
        <a:buChar char="•"/>
        <a:defRPr sz="2000" kern="1200">
          <a:solidFill>
            <a:schemeClr val="tx1">
              <a:lumMod val="65000"/>
              <a:lumOff val="35000"/>
            </a:schemeClr>
          </a:solidFill>
          <a:latin typeface="+mn-lt"/>
          <a:ea typeface="+mn-ea"/>
          <a:cs typeface="+mn-cs"/>
        </a:defRPr>
      </a:lvl2pPr>
      <a:lvl3pPr marL="798830" indent="-161925" algn="l" defTabSz="914400" rtl="0" eaLnBrk="1" latinLnBrk="0" hangingPunct="1">
        <a:lnSpc>
          <a:spcPct val="130000"/>
        </a:lnSpc>
        <a:spcBef>
          <a:spcPts val="0"/>
        </a:spcBef>
        <a:buFont typeface="Arial" panose="020B0604020202020204" pitchFamily="34" charset="0"/>
        <a:buChar char="•"/>
        <a:defRPr sz="1800" kern="1200">
          <a:solidFill>
            <a:schemeClr val="tx1">
              <a:lumMod val="65000"/>
              <a:lumOff val="35000"/>
            </a:schemeClr>
          </a:solidFill>
          <a:latin typeface="+mn-lt"/>
          <a:ea typeface="+mn-ea"/>
          <a:cs typeface="+mn-cs"/>
        </a:defRPr>
      </a:lvl3pPr>
      <a:lvl4pPr marL="1030605" indent="-149225" algn="l" defTabSz="914400" rtl="0" eaLnBrk="1" latinLnBrk="0" hangingPunct="1">
        <a:lnSpc>
          <a:spcPct val="130000"/>
        </a:lnSpc>
        <a:spcBef>
          <a:spcPts val="0"/>
        </a:spcBef>
        <a:buFont typeface="Arial" panose="020B0604020202020204" pitchFamily="34" charset="0"/>
        <a:buChar char="•"/>
        <a:defRPr sz="1600" kern="1200">
          <a:solidFill>
            <a:schemeClr val="tx1">
              <a:lumMod val="65000"/>
              <a:lumOff val="35000"/>
            </a:schemeClr>
          </a:solidFill>
          <a:latin typeface="+mn-lt"/>
          <a:ea typeface="+mn-ea"/>
          <a:cs typeface="+mn-cs"/>
        </a:defRPr>
      </a:lvl4pPr>
      <a:lvl5pPr marL="1235075" indent="-127000" algn="l" defTabSz="914400" rtl="0" eaLnBrk="1" latinLnBrk="0" hangingPunct="1">
        <a:lnSpc>
          <a:spcPct val="130000"/>
        </a:lnSpc>
        <a:spcBef>
          <a:spcPts val="0"/>
        </a:spcBef>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6" Type="http://schemas.openxmlformats.org/officeDocument/2006/relationships/slideLayout" Target="../slideLayouts/slideLayout13.xml"/><Relationship Id="rId5" Type="http://schemas.openxmlformats.org/officeDocument/2006/relationships/tags" Target="../tags/tag80.xml"/><Relationship Id="rId4" Type="http://schemas.openxmlformats.org/officeDocument/2006/relationships/tags" Target="../tags/tag79.xml"/><Relationship Id="rId3" Type="http://schemas.openxmlformats.org/officeDocument/2006/relationships/tags" Target="../tags/tag78.xml"/><Relationship Id="rId2" Type="http://schemas.openxmlformats.org/officeDocument/2006/relationships/tags" Target="../tags/tag77.xml"/><Relationship Id="rId1" Type="http://schemas.openxmlformats.org/officeDocument/2006/relationships/tags" Target="../tags/tag76.xml"/></Relationships>
</file>

<file path=ppt/slides/_rels/slide2.xml.rels><?xml version="1.0" encoding="UTF-8" standalone="yes"?>
<Relationships xmlns="http://schemas.openxmlformats.org/package/2006/relationships"><Relationship Id="rId5" Type="http://schemas.openxmlformats.org/officeDocument/2006/relationships/slideLayout" Target="../slideLayouts/slideLayout14.xml"/><Relationship Id="rId4" Type="http://schemas.openxmlformats.org/officeDocument/2006/relationships/tags" Target="../tags/tag84.xml"/><Relationship Id="rId3" Type="http://schemas.openxmlformats.org/officeDocument/2006/relationships/tags" Target="../tags/tag83.xml"/><Relationship Id="rId2" Type="http://schemas.openxmlformats.org/officeDocument/2006/relationships/tags" Target="../tags/tag82.xml"/><Relationship Id="rId1" Type="http://schemas.openxmlformats.org/officeDocument/2006/relationships/tags" Target="../tags/tag81.xml"/></Relationships>
</file>

<file path=ppt/slides/_rels/slide3.xml.rels><?xml version="1.0" encoding="UTF-8" standalone="yes"?>
<Relationships xmlns="http://schemas.openxmlformats.org/package/2006/relationships"><Relationship Id="rId5" Type="http://schemas.openxmlformats.org/officeDocument/2006/relationships/slideLayout" Target="../slideLayouts/slideLayout14.xml"/><Relationship Id="rId4" Type="http://schemas.openxmlformats.org/officeDocument/2006/relationships/tags" Target="../tags/tag88.xml"/><Relationship Id="rId3" Type="http://schemas.openxmlformats.org/officeDocument/2006/relationships/tags" Target="../tags/tag87.xml"/><Relationship Id="rId2" Type="http://schemas.openxmlformats.org/officeDocument/2006/relationships/tags" Target="../tags/tag86.xml"/><Relationship Id="rId1" Type="http://schemas.openxmlformats.org/officeDocument/2006/relationships/tags" Target="../tags/tag85.xml"/></Relationships>
</file>

<file path=ppt/slides/_rels/slide4.xml.rels><?xml version="1.0" encoding="UTF-8" standalone="yes"?>
<Relationships xmlns="http://schemas.openxmlformats.org/package/2006/relationships"><Relationship Id="rId5" Type="http://schemas.openxmlformats.org/officeDocument/2006/relationships/slideLayout" Target="../slideLayouts/slideLayout14.xml"/><Relationship Id="rId4" Type="http://schemas.openxmlformats.org/officeDocument/2006/relationships/tags" Target="../tags/tag92.xml"/><Relationship Id="rId3" Type="http://schemas.openxmlformats.org/officeDocument/2006/relationships/tags" Target="../tags/tag91.xml"/><Relationship Id="rId2" Type="http://schemas.openxmlformats.org/officeDocument/2006/relationships/tags" Target="../tags/tag90.xml"/><Relationship Id="rId1" Type="http://schemas.openxmlformats.org/officeDocument/2006/relationships/tags" Target="../tags/tag89.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0.xml"/><Relationship Id="rId2" Type="http://schemas.openxmlformats.org/officeDocument/2006/relationships/tags" Target="../tags/tag94.xml"/><Relationship Id="rId1" Type="http://schemas.openxmlformats.org/officeDocument/2006/relationships/tags" Target="../tags/tag93.xml"/></Relationships>
</file>

<file path=ppt/slides/_rels/slide6.xml.rels><?xml version="1.0" encoding="UTF-8" standalone="yes"?>
<Relationships xmlns="http://schemas.openxmlformats.org/package/2006/relationships"><Relationship Id="rId5" Type="http://schemas.openxmlformats.org/officeDocument/2006/relationships/slideLayout" Target="../slideLayouts/slideLayout14.xml"/><Relationship Id="rId4" Type="http://schemas.openxmlformats.org/officeDocument/2006/relationships/tags" Target="../tags/tag98.xml"/><Relationship Id="rId3" Type="http://schemas.openxmlformats.org/officeDocument/2006/relationships/tags" Target="../tags/tag97.xml"/><Relationship Id="rId2" Type="http://schemas.openxmlformats.org/officeDocument/2006/relationships/tags" Target="../tags/tag96.xml"/><Relationship Id="rId1" Type="http://schemas.openxmlformats.org/officeDocument/2006/relationships/tags" Target="../tags/tag95.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0.xml"/><Relationship Id="rId2" Type="http://schemas.openxmlformats.org/officeDocument/2006/relationships/tags" Target="../tags/tag100.xml"/><Relationship Id="rId1" Type="http://schemas.openxmlformats.org/officeDocument/2006/relationships/tags" Target="../tags/tag99.xml"/></Relationships>
</file>

<file path=ppt/slides/_rels/slide8.xml.rels><?xml version="1.0" encoding="UTF-8" standalone="yes"?>
<Relationships xmlns="http://schemas.openxmlformats.org/package/2006/relationships"><Relationship Id="rId5" Type="http://schemas.openxmlformats.org/officeDocument/2006/relationships/slideLayout" Target="../slideLayouts/slideLayout14.xml"/><Relationship Id="rId4" Type="http://schemas.openxmlformats.org/officeDocument/2006/relationships/tags" Target="../tags/tag104.xml"/><Relationship Id="rId3" Type="http://schemas.openxmlformats.org/officeDocument/2006/relationships/tags" Target="../tags/tag103.xml"/><Relationship Id="rId2" Type="http://schemas.openxmlformats.org/officeDocument/2006/relationships/tags" Target="../tags/tag102.xml"/><Relationship Id="rId1" Type="http://schemas.openxmlformats.org/officeDocument/2006/relationships/tags" Target="../tags/tag101.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0.xml"/><Relationship Id="rId2" Type="http://schemas.openxmlformats.org/officeDocument/2006/relationships/tags" Target="../tags/tag106.xml"/><Relationship Id="rId1" Type="http://schemas.openxmlformats.org/officeDocument/2006/relationships/tags" Target="../tags/tag105.xml"/></Relationships>
</file>

<file path=ppt/slides/_rels/slide10.xml.rels><?xml version="1.0" encoding="UTF-8" standalone="yes"?>
<Relationships xmlns="http://schemas.openxmlformats.org/package/2006/relationships"><Relationship Id="rId8" Type="http://schemas.openxmlformats.org/officeDocument/2006/relationships/slideLayout" Target="../slideLayouts/slideLayout14.xml"/><Relationship Id="rId7" Type="http://schemas.openxmlformats.org/officeDocument/2006/relationships/tags" Target="../tags/tag113.xml"/><Relationship Id="rId6" Type="http://schemas.openxmlformats.org/officeDocument/2006/relationships/tags" Target="../tags/tag112.xml"/><Relationship Id="rId5" Type="http://schemas.openxmlformats.org/officeDocument/2006/relationships/tags" Target="../tags/tag111.xml"/><Relationship Id="rId4" Type="http://schemas.openxmlformats.org/officeDocument/2006/relationships/tags" Target="../tags/tag110.xml"/><Relationship Id="rId3" Type="http://schemas.openxmlformats.org/officeDocument/2006/relationships/tags" Target="../tags/tag109.xml"/><Relationship Id="rId2" Type="http://schemas.openxmlformats.org/officeDocument/2006/relationships/tags" Target="../tags/tag108.xml"/><Relationship Id="rId1" Type="http://schemas.openxmlformats.org/officeDocument/2006/relationships/tags" Target="../tags/tag107.xml"/></Relationships>
</file>

<file path=ppt/slides/_rels/slide11.xml.rels><?xml version="1.0" encoding="UTF-8" standalone="yes"?>
<Relationships xmlns="http://schemas.openxmlformats.org/package/2006/relationships"><Relationship Id="rId5" Type="http://schemas.openxmlformats.org/officeDocument/2006/relationships/slideLayout" Target="../slideLayouts/slideLayout14.xml"/><Relationship Id="rId4" Type="http://schemas.openxmlformats.org/officeDocument/2006/relationships/tags" Target="../tags/tag117.xml"/><Relationship Id="rId3" Type="http://schemas.openxmlformats.org/officeDocument/2006/relationships/tags" Target="../tags/tag116.xml"/><Relationship Id="rId2" Type="http://schemas.openxmlformats.org/officeDocument/2006/relationships/tags" Target="../tags/tag115.xml"/><Relationship Id="rId1" Type="http://schemas.openxmlformats.org/officeDocument/2006/relationships/tags" Target="../tags/tag114.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0.xml"/><Relationship Id="rId2" Type="http://schemas.openxmlformats.org/officeDocument/2006/relationships/tags" Target="../tags/tag119.xml"/><Relationship Id="rId1" Type="http://schemas.openxmlformats.org/officeDocument/2006/relationships/tags" Target="../tags/tag118.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0.xml"/><Relationship Id="rId2" Type="http://schemas.openxmlformats.org/officeDocument/2006/relationships/tags" Target="../tags/tag121.xml"/><Relationship Id="rId1" Type="http://schemas.openxmlformats.org/officeDocument/2006/relationships/tags" Target="../tags/tag120.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0.xml"/><Relationship Id="rId2" Type="http://schemas.openxmlformats.org/officeDocument/2006/relationships/tags" Target="../tags/tag123.xml"/><Relationship Id="rId1" Type="http://schemas.openxmlformats.org/officeDocument/2006/relationships/tags" Target="../tags/tag122.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0.xml"/><Relationship Id="rId2" Type="http://schemas.openxmlformats.org/officeDocument/2006/relationships/tags" Target="../tags/tag125.xml"/><Relationship Id="rId1" Type="http://schemas.openxmlformats.org/officeDocument/2006/relationships/tags" Target="../tags/tag124.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0.xml"/><Relationship Id="rId2" Type="http://schemas.openxmlformats.org/officeDocument/2006/relationships/tags" Target="../tags/tag127.xml"/><Relationship Id="rId1" Type="http://schemas.openxmlformats.org/officeDocument/2006/relationships/tags" Target="../tags/tag126.xml"/></Relationships>
</file>

<file path=ppt/slides/_rels/slide17.xml.rels><?xml version="1.0" encoding="UTF-8" standalone="yes"?>
<Relationships xmlns="http://schemas.openxmlformats.org/package/2006/relationships"><Relationship Id="rId4" Type="http://schemas.openxmlformats.org/officeDocument/2006/relationships/slideLayout" Target="../slideLayouts/slideLayout20.xml"/><Relationship Id="rId3" Type="http://schemas.openxmlformats.org/officeDocument/2006/relationships/tags" Target="../tags/tag130.xml"/><Relationship Id="rId2" Type="http://schemas.openxmlformats.org/officeDocument/2006/relationships/tags" Target="../tags/tag129.xml"/><Relationship Id="rId1" Type="http://schemas.openxmlformats.org/officeDocument/2006/relationships/tags" Target="../tags/tag128.xml"/></Relationships>
</file>

<file path=ppt/slides/_rels/slide18.xml.rels><?xml version="1.0" encoding="UTF-8" standalone="yes"?>
<Relationships xmlns="http://schemas.openxmlformats.org/package/2006/relationships"><Relationship Id="rId5" Type="http://schemas.openxmlformats.org/officeDocument/2006/relationships/slideLayout" Target="../slideLayouts/slideLayout14.xml"/><Relationship Id="rId4" Type="http://schemas.openxmlformats.org/officeDocument/2006/relationships/tags" Target="../tags/tag134.xml"/><Relationship Id="rId3" Type="http://schemas.openxmlformats.org/officeDocument/2006/relationships/tags" Target="../tags/tag133.xml"/><Relationship Id="rId2" Type="http://schemas.openxmlformats.org/officeDocument/2006/relationships/tags" Target="../tags/tag132.xml"/><Relationship Id="rId1" Type="http://schemas.openxmlformats.org/officeDocument/2006/relationships/tags" Target="../tags/tag131.xml"/></Relationships>
</file>

<file path=ppt/slides/_rels/slide19.xml.rels><?xml version="1.0" encoding="UTF-8" standalone="yes"?>
<Relationships xmlns="http://schemas.openxmlformats.org/package/2006/relationships"><Relationship Id="rId5" Type="http://schemas.openxmlformats.org/officeDocument/2006/relationships/slideLayout" Target="../slideLayouts/slideLayout14.xml"/><Relationship Id="rId4" Type="http://schemas.openxmlformats.org/officeDocument/2006/relationships/tags" Target="../tags/tag138.xml"/><Relationship Id="rId3" Type="http://schemas.openxmlformats.org/officeDocument/2006/relationships/tags" Target="../tags/tag137.xml"/><Relationship Id="rId2" Type="http://schemas.openxmlformats.org/officeDocument/2006/relationships/tags" Target="../tags/tag136.xml"/><Relationship Id="rId1" Type="http://schemas.openxmlformats.org/officeDocument/2006/relationships/tags" Target="../tags/tag135.xml"/></Relationships>
</file>

<file path=ppt/slides/_rels/slide20.xml.rels><?xml version="1.0" encoding="UTF-8" standalone="yes"?>
<Relationships xmlns="http://schemas.openxmlformats.org/package/2006/relationships"><Relationship Id="rId5" Type="http://schemas.openxmlformats.org/officeDocument/2006/relationships/slideLayout" Target="../slideLayouts/slideLayout14.xml"/><Relationship Id="rId4" Type="http://schemas.openxmlformats.org/officeDocument/2006/relationships/tags" Target="../tags/tag142.xml"/><Relationship Id="rId3" Type="http://schemas.openxmlformats.org/officeDocument/2006/relationships/tags" Target="../tags/tag141.xml"/><Relationship Id="rId2" Type="http://schemas.openxmlformats.org/officeDocument/2006/relationships/tags" Target="../tags/tag140.xml"/><Relationship Id="rId1" Type="http://schemas.openxmlformats.org/officeDocument/2006/relationships/tags" Target="../tags/tag139.xml"/></Relationships>
</file>

<file path=ppt/slides/_rels/slide21.xml.rels><?xml version="1.0" encoding="UTF-8" standalone="yes"?>
<Relationships xmlns="http://schemas.openxmlformats.org/package/2006/relationships"><Relationship Id="rId4" Type="http://schemas.openxmlformats.org/officeDocument/2006/relationships/slideLayout" Target="../slideLayouts/slideLayout20.xml"/><Relationship Id="rId3" Type="http://schemas.openxmlformats.org/officeDocument/2006/relationships/tags" Target="../tags/tag145.xml"/><Relationship Id="rId2" Type="http://schemas.openxmlformats.org/officeDocument/2006/relationships/tags" Target="../tags/tag144.xml"/><Relationship Id="rId1" Type="http://schemas.openxmlformats.org/officeDocument/2006/relationships/tags" Target="../tags/tag143.xml"/></Relationships>
</file>

<file path=ppt/slides/_rels/slide22.xml.rels><?xml version="1.0" encoding="UTF-8" standalone="yes"?>
<Relationships xmlns="http://schemas.openxmlformats.org/package/2006/relationships"><Relationship Id="rId5" Type="http://schemas.openxmlformats.org/officeDocument/2006/relationships/slideLayout" Target="../slideLayouts/slideLayout14.xml"/><Relationship Id="rId4" Type="http://schemas.openxmlformats.org/officeDocument/2006/relationships/tags" Target="../tags/tag149.xml"/><Relationship Id="rId3" Type="http://schemas.openxmlformats.org/officeDocument/2006/relationships/tags" Target="../tags/tag148.xml"/><Relationship Id="rId2" Type="http://schemas.openxmlformats.org/officeDocument/2006/relationships/tags" Target="../tags/tag147.xml"/><Relationship Id="rId1" Type="http://schemas.openxmlformats.org/officeDocument/2006/relationships/tags" Target="../tags/tag146.xml"/></Relationships>
</file>

<file path=ppt/slides/_rels/slide23.xml.rels><?xml version="1.0" encoding="UTF-8" standalone="yes"?>
<Relationships xmlns="http://schemas.openxmlformats.org/package/2006/relationships"><Relationship Id="rId5" Type="http://schemas.openxmlformats.org/officeDocument/2006/relationships/slideLayout" Target="../slideLayouts/slideLayout14.xml"/><Relationship Id="rId4" Type="http://schemas.openxmlformats.org/officeDocument/2006/relationships/tags" Target="../tags/tag153.xml"/><Relationship Id="rId3" Type="http://schemas.openxmlformats.org/officeDocument/2006/relationships/tags" Target="../tags/tag152.xml"/><Relationship Id="rId2" Type="http://schemas.openxmlformats.org/officeDocument/2006/relationships/tags" Target="../tags/tag151.xml"/><Relationship Id="rId1" Type="http://schemas.openxmlformats.org/officeDocument/2006/relationships/tags" Target="../tags/tag150.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20.xml"/><Relationship Id="rId2" Type="http://schemas.openxmlformats.org/officeDocument/2006/relationships/tags" Target="../tags/tag155.xml"/><Relationship Id="rId1" Type="http://schemas.openxmlformats.org/officeDocument/2006/relationships/tags" Target="../tags/tag154.xml"/></Relationships>
</file>

<file path=ppt/slides/_rels/slide25.xml.rels><?xml version="1.0" encoding="UTF-8" standalone="yes"?>
<Relationships xmlns="http://schemas.openxmlformats.org/package/2006/relationships"><Relationship Id="rId5" Type="http://schemas.openxmlformats.org/officeDocument/2006/relationships/slideLayout" Target="../slideLayouts/slideLayout14.xml"/><Relationship Id="rId4" Type="http://schemas.openxmlformats.org/officeDocument/2006/relationships/tags" Target="../tags/tag159.xml"/><Relationship Id="rId3" Type="http://schemas.openxmlformats.org/officeDocument/2006/relationships/tags" Target="../tags/tag158.xml"/><Relationship Id="rId2" Type="http://schemas.openxmlformats.org/officeDocument/2006/relationships/tags" Target="../tags/tag157.xml"/><Relationship Id="rId1" Type="http://schemas.openxmlformats.org/officeDocument/2006/relationships/tags" Target="../tags/tag15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 name="标题"/>
          <p:cNvSpPr>
            <a:spLocks noGrp="1"/>
          </p:cNvSpPr>
          <p:nvPr>
            <p:ph type="ctrTitle"/>
            <p:custDataLst>
              <p:tags r:id="rId1"/>
            </p:custDataLst>
          </p:nvPr>
        </p:nvSpPr>
        <p:spPr>
          <a:xfrm>
            <a:off x="838200" y="2145665"/>
            <a:ext cx="10515600" cy="1114425"/>
          </a:xfrm>
        </p:spPr>
        <p:txBody>
          <a:bodyPr wrap="square">
            <a:normAutofit/>
          </a:bodyPr>
          <a:lstStyle/>
          <a:p>
            <a:r>
              <a:rPr lang="en-US" dirty="0">
                <a:ea typeface="+mj-ea"/>
              </a:rPr>
              <a:t>EXERCISE STRESS TEST</a:t>
            </a:r>
            <a:endParaRPr lang="en-US" dirty="0">
              <a:ea typeface="+mj-ea"/>
            </a:endParaRPr>
          </a:p>
        </p:txBody>
      </p:sp>
      <p:sp>
        <p:nvSpPr>
          <p:cNvPr id="10" name="署名"/>
          <p:cNvSpPr>
            <a:spLocks noGrp="1"/>
          </p:cNvSpPr>
          <p:nvPr>
            <p:ph type="body" sz="quarter" idx="17"/>
            <p:custDataLst>
              <p:tags r:id="rId2"/>
            </p:custDataLst>
          </p:nvPr>
        </p:nvSpPr>
        <p:spPr>
          <a:xfrm>
            <a:off x="732790" y="3829050"/>
            <a:ext cx="10515600" cy="485776"/>
          </a:xfrm>
        </p:spPr>
        <p:txBody>
          <a:bodyPr wrap="square">
            <a:noAutofit/>
          </a:bodyPr>
          <a:lstStyle/>
          <a:p>
            <a:r>
              <a:rPr lang="en-US" sz="1900" b="1" dirty="0">
                <a:ea typeface="+mn-ea"/>
              </a:rPr>
              <a:t>DR. SARGAM DANGE </a:t>
            </a:r>
            <a:endParaRPr lang="en-US" sz="1900" b="1" dirty="0">
              <a:ea typeface="+mn-ea"/>
            </a:endParaRPr>
          </a:p>
          <a:p>
            <a:r>
              <a:rPr lang="en-US" sz="1900" b="1" dirty="0">
                <a:ea typeface="+mn-ea"/>
              </a:rPr>
              <a:t>ASSISTANT PROFESSOR</a:t>
            </a:r>
            <a:endParaRPr lang="en-US" sz="1900" b="1" dirty="0">
              <a:ea typeface="+mn-ea"/>
            </a:endParaRPr>
          </a:p>
        </p:txBody>
      </p:sp>
      <p:pic>
        <p:nvPicPr>
          <p:cNvPr id="12" name="图片 11" descr="C:/Users/ADMIN/AppData/Local/Temp/fig2wpp/@svg_logo-2574&amp;2496.svg"/>
          <p:cNvPicPr>
            <a:picLocks noChangeAspect="1"/>
          </p:cNvPicPr>
          <p:nvPr userDrawn="1">
            <p:custDataLst>
              <p:tags r:id="rId3"/>
            </p:custDataLst>
          </p:nvPr>
        </p:nvPicPr>
        <p:blipFill>
          <a:blip/>
          <a:stretch>
            <a:fillRect/>
          </a:stretch>
        </p:blipFill>
        <p:spPr>
          <a:xfrm>
            <a:off x="4686300" y="5626100"/>
            <a:ext cx="2820670" cy="694690"/>
          </a:xfrm>
          <a:prstGeom prst="rect">
            <a:avLst/>
          </a:prstGeom>
        </p:spPr>
      </p:pic>
      <p:pic>
        <p:nvPicPr>
          <p:cNvPr id="13" name="图片 12" descr="C:/Users/ADMIN/AppData/Local/Temp/fig2wpp/@svg_book-2599&amp;365.svg"/>
          <p:cNvPicPr>
            <a:picLocks noChangeAspect="1"/>
          </p:cNvPicPr>
          <p:nvPr userDrawn="1">
            <p:custDataLst>
              <p:tags r:id="rId4"/>
            </p:custDataLst>
          </p:nvPr>
        </p:nvPicPr>
        <p:blipFill>
          <a:blip/>
          <a:stretch>
            <a:fillRect/>
          </a:stretch>
        </p:blipFill>
        <p:spPr>
          <a:xfrm>
            <a:off x="4888865" y="5854700"/>
            <a:ext cx="282575" cy="227965"/>
          </a:xfrm>
          <a:prstGeom prst="rect">
            <a:avLst/>
          </a:prstGeom>
        </p:spPr>
      </p:pic>
    </p:spTree>
    <p:custDataLst>
      <p:tags r:id="rId5"/>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 name="Title 5"/>
          <p:cNvSpPr>
            <a:spLocks noGrp="1"/>
          </p:cNvSpPr>
          <p:nvPr>
            <p:ph type="title"/>
            <p:custDataLst>
              <p:tags r:id="rId1"/>
            </p:custDataLst>
          </p:nvPr>
        </p:nvSpPr>
        <p:spPr/>
        <p:txBody>
          <a:bodyPr vert="horz" wrap="square" lIns="0" tIns="0" rIns="0" bIns="0" rtlCol="0" anchor="b">
            <a:normAutofit/>
          </a:bodyPr>
          <a:lstStyle/>
          <a:p>
            <a:pPr lvl="0" algn="l">
              <a:buClrTx/>
              <a:buSzTx/>
              <a:buFontTx/>
            </a:pPr>
            <a:r>
              <a:rPr lang="en-US" dirty="0">
                <a:latin typeface="+mj-lt"/>
                <a:ea typeface="+mj-ea"/>
                <a:sym typeface="+mn-ea"/>
              </a:rPr>
              <a:t>Introduction</a:t>
            </a:r>
            <a:endParaRPr lang="en-US" dirty="0">
              <a:latin typeface="+mj-lt"/>
              <a:ea typeface="+mj-ea"/>
              <a:sym typeface="+mn-ea"/>
            </a:endParaRPr>
          </a:p>
        </p:txBody>
      </p:sp>
      <p:sp>
        <p:nvSpPr>
          <p:cNvPr id="8" name="Content Placeholder 7"/>
          <p:cNvSpPr>
            <a:spLocks noGrp="1"/>
          </p:cNvSpPr>
          <p:nvPr>
            <p:ph idx="1"/>
            <p:custDataLst>
              <p:tags r:id="rId2"/>
            </p:custDataLst>
          </p:nvPr>
        </p:nvSpPr>
        <p:spPr/>
        <p:txBody>
          <a:bodyPr/>
          <a:p>
            <a:endParaRPr lang="en-US">
              <a:latin typeface="+mn-lt"/>
              <a:ea typeface="+mn-ea"/>
            </a:endParaRPr>
          </a:p>
        </p:txBody>
      </p:sp>
      <p:sp>
        <p:nvSpPr>
          <p:cNvPr id="4" name="Content Placeholder 2"/>
          <p:cNvSpPr>
            <a:spLocks noGrp="1"/>
          </p:cNvSpPr>
          <p:nvPr>
            <p:custDataLst>
              <p:tags r:id="rId3"/>
            </p:custDataLst>
          </p:nvPr>
        </p:nvSpPr>
        <p:spPr>
          <a:xfrm>
            <a:off x="695960" y="1301749"/>
            <a:ext cx="10800000" cy="4873625"/>
          </a:xfrm>
          <a:prstGeom prst="rect">
            <a:avLst/>
          </a:prstGeom>
        </p:spPr>
        <p:txBody>
          <a:bodyPr vert="horz" wrap="square"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pPr>
            <a:r>
              <a:rPr lang="en-US" altLang="en-US" sz="2000">
                <a:solidFill>
                  <a:schemeClr val="tx1"/>
                </a:solidFill>
                <a:cs typeface="Times New Roman" panose="02020603050405020304" charset="0"/>
              </a:rPr>
              <a:t>Exercise Stress Testing (EST) is a diagnostic procedure used to evaluate the cardiovascular system’s response to controlled physical exertion. It helps in identifying abnormalities in heart function, particularly under conditions of increased demand, and is commonly used for diagnosing ischemic heart disease, assessing functional capacity, and guiding rehabilitation programs.</a:t>
            </a:r>
            <a:endParaRPr lang="en-US" altLang="en-US" sz="2000">
              <a:solidFill>
                <a:schemeClr val="tx1"/>
              </a:solidFill>
              <a:cs typeface="Times New Roman" panose="02020603050405020304" charset="0"/>
            </a:endParaRPr>
          </a:p>
          <a:p>
            <a:pPr>
              <a:lnSpc>
                <a:spcPct val="150000"/>
              </a:lnSpc>
            </a:pPr>
            <a:endParaRPr lang="en-US" altLang="en-US" sz="2000">
              <a:solidFill>
                <a:schemeClr val="tx1"/>
              </a:solidFill>
              <a:cs typeface="Times New Roman" panose="02020603050405020304" charset="0"/>
            </a:endParaRPr>
          </a:p>
          <a:p>
            <a:pPr marL="0" indent="0">
              <a:lnSpc>
                <a:spcPct val="150000"/>
              </a:lnSpc>
              <a:buNone/>
            </a:pPr>
            <a:endParaRPr lang="en-US" altLang="en-US" sz="2000">
              <a:solidFill>
                <a:schemeClr val="tx1"/>
              </a:solidFill>
              <a:cs typeface="Times New Roman" panose="02020603050405020304" charset="0"/>
            </a:endParaRPr>
          </a:p>
        </p:txBody>
      </p:sp>
    </p:spTree>
    <p:custDataLst>
      <p:tags r:id="rId4"/>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 name="Title 6"/>
          <p:cNvSpPr>
            <a:spLocks noGrp="1"/>
          </p:cNvSpPr>
          <p:nvPr>
            <p:ph type="title"/>
            <p:custDataLst>
              <p:tags r:id="rId1"/>
            </p:custDataLst>
          </p:nvPr>
        </p:nvSpPr>
        <p:spPr/>
        <p:txBody>
          <a:bodyPr vert="horz" wrap="square" lIns="0" tIns="0" rIns="0" bIns="0" rtlCol="0" anchor="b">
            <a:normAutofit/>
          </a:bodyPr>
          <a:lstStyle/>
          <a:p>
            <a:pPr lvl="0" algn="l">
              <a:buClrTx/>
              <a:buSzTx/>
              <a:buFontTx/>
            </a:pPr>
            <a:r>
              <a:rPr lang="en-US" dirty="0">
                <a:latin typeface="+mj-lt"/>
                <a:ea typeface="+mj-ea"/>
                <a:sym typeface="+mn-ea"/>
              </a:rPr>
              <a:t>Applications of Exercise Stress Testing</a:t>
            </a:r>
            <a:endParaRPr lang="en-US" dirty="0">
              <a:latin typeface="+mj-lt"/>
              <a:ea typeface="+mj-ea"/>
              <a:sym typeface="+mn-ea"/>
            </a:endParaRPr>
          </a:p>
        </p:txBody>
      </p:sp>
      <p:sp>
        <p:nvSpPr>
          <p:cNvPr id="8" name="Content Placeholder 7"/>
          <p:cNvSpPr>
            <a:spLocks noGrp="1"/>
          </p:cNvSpPr>
          <p:nvPr>
            <p:ph idx="1"/>
            <p:custDataLst>
              <p:tags r:id="rId2"/>
            </p:custDataLst>
          </p:nvPr>
        </p:nvSpPr>
        <p:spPr/>
        <p:txBody>
          <a:bodyPr/>
          <a:p>
            <a:endParaRPr lang="en-US">
              <a:latin typeface="+mn-lt"/>
              <a:ea typeface="+mn-ea"/>
            </a:endParaRPr>
          </a:p>
        </p:txBody>
      </p:sp>
      <p:sp>
        <p:nvSpPr>
          <p:cNvPr id="4" name="Content Placeholder 2"/>
          <p:cNvSpPr>
            <a:spLocks noGrp="1"/>
          </p:cNvSpPr>
          <p:nvPr>
            <p:custDataLst>
              <p:tags r:id="rId3"/>
            </p:custDataLst>
          </p:nvPr>
        </p:nvSpPr>
        <p:spPr>
          <a:xfrm>
            <a:off x="695960" y="1301749"/>
            <a:ext cx="10800000" cy="4873625"/>
          </a:xfrm>
          <a:prstGeom prst="rect">
            <a:avLst/>
          </a:prstGeom>
        </p:spPr>
        <p:txBody>
          <a:bodyPr vert="horz" wrap="square" lIns="91440" tIns="45720" rIns="91440" bIns="45720" rtlCol="0">
            <a:normAutofit fontScale="90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50000"/>
              </a:lnSpc>
              <a:buNone/>
            </a:pPr>
            <a:r>
              <a:rPr lang="en-US" altLang="en-US" sz="1800" b="1">
                <a:solidFill>
                  <a:schemeClr val="tx1"/>
                </a:solidFill>
                <a:cs typeface="Times New Roman" panose="02020603050405020304" charset="0"/>
              </a:rPr>
              <a:t>1. Diagnosis of Ischemic Heart Disease (IHD):</a:t>
            </a:r>
            <a:r>
              <a:rPr lang="en-US" altLang="en-US" sz="1800">
                <a:solidFill>
                  <a:schemeClr val="tx1"/>
                </a:solidFill>
                <a:cs typeface="Times New Roman" panose="02020603050405020304" charset="0"/>
              </a:rPr>
              <a:t> EST helps detect myocardial ischemia by analyzing ECG changes, symptoms, and hemodynamic responses during exercise.Used in patients with chest pain, dyspnea (shortness of breath), or unexplained fatigue to evaluate possible coronary artery disease (CAD).</a:t>
            </a:r>
            <a:endParaRPr lang="en-US" altLang="en-US" sz="1800">
              <a:solidFill>
                <a:schemeClr val="tx1"/>
              </a:solidFill>
              <a:cs typeface="Times New Roman" panose="02020603050405020304" charset="0"/>
            </a:endParaRPr>
          </a:p>
          <a:p>
            <a:pPr marL="0" indent="0" algn="just">
              <a:lnSpc>
                <a:spcPct val="150000"/>
              </a:lnSpc>
              <a:buNone/>
            </a:pPr>
            <a:r>
              <a:rPr lang="en-US" altLang="en-US" sz="1800" b="1">
                <a:solidFill>
                  <a:schemeClr val="tx1"/>
                </a:solidFill>
                <a:cs typeface="Times New Roman" panose="02020603050405020304" charset="0"/>
              </a:rPr>
              <a:t>2. Assessment of Functional Capacity:</a:t>
            </a:r>
            <a:r>
              <a:rPr lang="en-US" altLang="en-US" sz="1800">
                <a:solidFill>
                  <a:schemeClr val="tx1"/>
                </a:solidFill>
                <a:cs typeface="Times New Roman" panose="02020603050405020304" charset="0"/>
              </a:rPr>
              <a:t> EST provides insights into a patient’s exercise tolerance and overall cardiorespiratory fitness. Helps in determining workload capacity, which is crucial for athletes, patients with heart failure, or those recovering from cardiac events.</a:t>
            </a:r>
            <a:endParaRPr lang="en-US" altLang="en-US" sz="1800">
              <a:solidFill>
                <a:schemeClr val="tx1"/>
              </a:solidFill>
              <a:cs typeface="Times New Roman" panose="02020603050405020304" charset="0"/>
            </a:endParaRPr>
          </a:p>
          <a:p>
            <a:pPr marL="0" indent="0" algn="just">
              <a:lnSpc>
                <a:spcPct val="150000"/>
              </a:lnSpc>
              <a:buNone/>
            </a:pPr>
            <a:r>
              <a:rPr lang="en-US" altLang="en-US" sz="1800" b="1">
                <a:solidFill>
                  <a:schemeClr val="tx1"/>
                </a:solidFill>
                <a:cs typeface="Times New Roman" panose="02020603050405020304" charset="0"/>
              </a:rPr>
              <a:t>3. Guiding Cardiac Rehabilitation:</a:t>
            </a:r>
            <a:r>
              <a:rPr lang="en-US" altLang="en-US" sz="1800">
                <a:solidFill>
                  <a:schemeClr val="tx1"/>
                </a:solidFill>
                <a:cs typeface="Times New Roman" panose="02020603050405020304" charset="0"/>
              </a:rPr>
              <a:t> Used to assess post-myocardial infarction (heart attack) recovery and post-cardiac surgery rehabilitation progress. Helps in designing individualized exercise programs based on patient tolerance.</a:t>
            </a:r>
            <a:endParaRPr lang="en-US" altLang="en-US" sz="1800">
              <a:solidFill>
                <a:schemeClr val="tx1"/>
              </a:solidFill>
              <a:cs typeface="Times New Roman" panose="02020603050405020304" charset="0"/>
            </a:endParaRPr>
          </a:p>
          <a:p>
            <a:pPr marL="0" indent="0" algn="just">
              <a:lnSpc>
                <a:spcPct val="150000"/>
              </a:lnSpc>
              <a:buNone/>
            </a:pPr>
            <a:r>
              <a:rPr lang="en-US" altLang="en-US" sz="1800" b="1">
                <a:solidFill>
                  <a:schemeClr val="tx1"/>
                </a:solidFill>
                <a:cs typeface="Times New Roman" panose="02020603050405020304" charset="0"/>
              </a:rPr>
              <a:t>4. Evaluation of Treatment Efficacy: </a:t>
            </a:r>
            <a:r>
              <a:rPr lang="en-US" altLang="en-US" sz="1800">
                <a:solidFill>
                  <a:schemeClr val="tx1"/>
                </a:solidFill>
                <a:cs typeface="Times New Roman" panose="02020603050405020304" charset="0"/>
              </a:rPr>
              <a:t> Assists in monitoring the effectiveness of medications, interventions (angioplasty, bypass surgery), or lifestyle modifications in patients with cardiovascular conditions.</a:t>
            </a:r>
            <a:endParaRPr lang="en-US" altLang="en-US" sz="1800">
              <a:solidFill>
                <a:schemeClr val="tx1"/>
              </a:solidFill>
              <a:cs typeface="Times New Roman" panose="02020603050405020304" charset="0"/>
            </a:endParaRPr>
          </a:p>
        </p:txBody>
      </p:sp>
    </p:spTree>
    <p:custDataLst>
      <p:tags r:id="rId4"/>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 name="Title 6"/>
          <p:cNvSpPr>
            <a:spLocks noGrp="1"/>
          </p:cNvSpPr>
          <p:nvPr>
            <p:ph type="title"/>
            <p:custDataLst>
              <p:tags r:id="rId1"/>
            </p:custDataLst>
          </p:nvPr>
        </p:nvSpPr>
        <p:spPr/>
        <p:txBody>
          <a:bodyPr vert="horz" wrap="square" lIns="0" tIns="0" rIns="0" bIns="0" rtlCol="0" anchor="b">
            <a:normAutofit/>
          </a:bodyPr>
          <a:lstStyle/>
          <a:p>
            <a:pPr lvl="0" algn="l">
              <a:buClrTx/>
              <a:buSzTx/>
              <a:buFontTx/>
            </a:pPr>
            <a:r>
              <a:rPr lang="en-US" dirty="0">
                <a:latin typeface="+mj-lt"/>
                <a:ea typeface="+mj-ea"/>
                <a:sym typeface="+mn-ea"/>
              </a:rPr>
              <a:t>Types of Exercise Stress Testing</a:t>
            </a:r>
            <a:endParaRPr lang="en-US" dirty="0">
              <a:latin typeface="+mj-lt"/>
              <a:ea typeface="+mj-ea"/>
              <a:sym typeface="+mn-ea"/>
            </a:endParaRPr>
          </a:p>
        </p:txBody>
      </p:sp>
      <p:sp>
        <p:nvSpPr>
          <p:cNvPr id="8" name="Content Placeholder 7"/>
          <p:cNvSpPr>
            <a:spLocks noGrp="1"/>
          </p:cNvSpPr>
          <p:nvPr>
            <p:ph idx="1"/>
            <p:custDataLst>
              <p:tags r:id="rId2"/>
            </p:custDataLst>
          </p:nvPr>
        </p:nvSpPr>
        <p:spPr/>
        <p:txBody>
          <a:bodyPr/>
          <a:p>
            <a:endParaRPr lang="en-US">
              <a:latin typeface="+mn-lt"/>
              <a:ea typeface="+mn-ea"/>
            </a:endParaRPr>
          </a:p>
        </p:txBody>
      </p:sp>
      <p:sp>
        <p:nvSpPr>
          <p:cNvPr id="4" name="Content Placeholder 2"/>
          <p:cNvSpPr>
            <a:spLocks noGrp="1"/>
          </p:cNvSpPr>
          <p:nvPr>
            <p:custDataLst>
              <p:tags r:id="rId3"/>
            </p:custDataLst>
          </p:nvPr>
        </p:nvSpPr>
        <p:spPr>
          <a:xfrm>
            <a:off x="695960" y="1301749"/>
            <a:ext cx="10800000" cy="4873625"/>
          </a:xfrm>
          <a:prstGeom prst="rect">
            <a:avLst/>
          </a:prstGeom>
        </p:spPr>
        <p:txBody>
          <a:bodyPr vert="horz" wrap="square" lIns="91440" tIns="45720" rIns="91440" bIns="45720" rtlCol="0">
            <a:normAutofit fontScale="6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ltLang="en-US" sz="3000" b="1">
                <a:solidFill>
                  <a:schemeClr val="tx1"/>
                </a:solidFill>
                <a:cs typeface="Times New Roman" panose="02020603050405020304" charset="0"/>
              </a:rPr>
              <a:t>1. Standard Treadmill or Bicycle Stress Test</a:t>
            </a:r>
            <a:endParaRPr lang="en-US" altLang="en-US" sz="3000" b="1">
              <a:solidFill>
                <a:schemeClr val="tx1"/>
              </a:solidFill>
              <a:cs typeface="Times New Roman" panose="02020603050405020304" charset="0"/>
            </a:endParaRPr>
          </a:p>
          <a:p>
            <a:pPr marL="0" indent="0">
              <a:buNone/>
            </a:pPr>
            <a:r>
              <a:rPr lang="en-US" altLang="en-US" sz="3000">
                <a:solidFill>
                  <a:schemeClr val="tx1"/>
                </a:solidFill>
                <a:cs typeface="Times New Roman" panose="02020603050405020304" charset="0"/>
              </a:rPr>
              <a:t>Involves walking on a treadmill or cycling on a stationary bike while being monitored for ECG changes, blood pressure, and symptoms.</a:t>
            </a:r>
            <a:endParaRPr lang="en-US" altLang="en-US" sz="3000">
              <a:solidFill>
                <a:schemeClr val="tx1"/>
              </a:solidFill>
              <a:cs typeface="Times New Roman" panose="02020603050405020304" charset="0"/>
            </a:endParaRPr>
          </a:p>
          <a:p>
            <a:pPr marL="0" indent="0">
              <a:buNone/>
            </a:pPr>
            <a:r>
              <a:rPr lang="en-US" altLang="en-US" sz="3000">
                <a:solidFill>
                  <a:schemeClr val="tx1"/>
                </a:solidFill>
                <a:cs typeface="Times New Roman" panose="02020603050405020304" charset="0"/>
              </a:rPr>
              <a:t>Follows specific protocols such as Bruce Protocol, where speed and incline increase gradually.</a:t>
            </a:r>
            <a:endParaRPr lang="en-US" altLang="en-US" sz="3000">
              <a:solidFill>
                <a:schemeClr val="tx1"/>
              </a:solidFill>
              <a:cs typeface="Times New Roman" panose="02020603050405020304" charset="0"/>
            </a:endParaRPr>
          </a:p>
          <a:p>
            <a:pPr marL="0" indent="0">
              <a:buNone/>
            </a:pPr>
            <a:r>
              <a:rPr lang="en-US" altLang="en-US" sz="3000">
                <a:solidFill>
                  <a:schemeClr val="tx1"/>
                </a:solidFill>
                <a:cs typeface="Times New Roman" panose="02020603050405020304" charset="0"/>
              </a:rPr>
              <a:t>Aimed at detecting exercise-induced ischemia through ST-segment depression, arrhythmias, or abnormal blood pressure responses.</a:t>
            </a:r>
            <a:endParaRPr lang="en-US" altLang="en-US" sz="3000">
              <a:solidFill>
                <a:schemeClr val="tx1"/>
              </a:solidFill>
              <a:cs typeface="Times New Roman" panose="02020603050405020304" charset="0"/>
            </a:endParaRPr>
          </a:p>
          <a:p>
            <a:pPr marL="0" indent="0">
              <a:buNone/>
            </a:pPr>
            <a:r>
              <a:rPr lang="en-US" altLang="en-US" sz="3000" b="1">
                <a:solidFill>
                  <a:schemeClr val="tx1"/>
                </a:solidFill>
                <a:cs typeface="Times New Roman" panose="02020603050405020304" charset="0"/>
              </a:rPr>
              <a:t>2. Stress Echocardiography</a:t>
            </a:r>
            <a:endParaRPr lang="en-US" altLang="en-US" sz="3000" b="1">
              <a:solidFill>
                <a:schemeClr val="tx1"/>
              </a:solidFill>
              <a:cs typeface="Times New Roman" panose="02020603050405020304" charset="0"/>
            </a:endParaRPr>
          </a:p>
          <a:p>
            <a:pPr marL="0" indent="0">
              <a:buNone/>
            </a:pPr>
            <a:r>
              <a:rPr lang="en-US" altLang="en-US" sz="3000">
                <a:solidFill>
                  <a:schemeClr val="tx1"/>
                </a:solidFill>
                <a:cs typeface="Times New Roman" panose="02020603050405020304" charset="0"/>
              </a:rPr>
              <a:t>Combines exercise testing with echocardiographic imaging to assess heart function before and after stress.</a:t>
            </a:r>
            <a:endParaRPr lang="en-US" altLang="en-US" sz="3000">
              <a:solidFill>
                <a:schemeClr val="tx1"/>
              </a:solidFill>
              <a:cs typeface="Times New Roman" panose="02020603050405020304" charset="0"/>
            </a:endParaRPr>
          </a:p>
          <a:p>
            <a:pPr marL="0" indent="0">
              <a:buNone/>
            </a:pPr>
            <a:r>
              <a:rPr lang="en-US" altLang="en-US" sz="3000">
                <a:solidFill>
                  <a:schemeClr val="tx1"/>
                </a:solidFill>
                <a:cs typeface="Times New Roman" panose="02020603050405020304" charset="0"/>
              </a:rPr>
              <a:t>If a patient cannot exercise, a pharmacologic agent like dobutamine may be used to stimulate heart activity.</a:t>
            </a:r>
            <a:endParaRPr lang="en-US" altLang="en-US" sz="3000">
              <a:solidFill>
                <a:schemeClr val="tx1"/>
              </a:solidFill>
              <a:cs typeface="Times New Roman" panose="02020603050405020304" charset="0"/>
            </a:endParaRPr>
          </a:p>
          <a:p>
            <a:pPr marL="0" indent="0">
              <a:buNone/>
            </a:pPr>
            <a:r>
              <a:rPr lang="en-US" altLang="en-US" sz="3000">
                <a:solidFill>
                  <a:schemeClr val="tx1"/>
                </a:solidFill>
                <a:cs typeface="Times New Roman" panose="02020603050405020304" charset="0"/>
              </a:rPr>
              <a:t>Helps in identifying regional wall motion abnormalities, which indicate ischemic changes or myocardial dysfunction.</a:t>
            </a:r>
            <a:endParaRPr lang="en-US" altLang="en-US" sz="3000">
              <a:solidFill>
                <a:schemeClr val="tx1"/>
              </a:solidFill>
              <a:cs typeface="Times New Roman" panose="02020603050405020304" charset="0"/>
            </a:endParaRPr>
          </a:p>
        </p:txBody>
      </p:sp>
    </p:spTree>
    <p:custDataLst>
      <p:tags r:id="rId4"/>
    </p:custData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Content Placeholder 2"/>
          <p:cNvSpPr>
            <a:spLocks noGrp="1"/>
          </p:cNvSpPr>
          <p:nvPr>
            <p:custDataLst>
              <p:tags r:id="rId1"/>
            </p:custDataLst>
          </p:nvPr>
        </p:nvSpPr>
        <p:spPr>
          <a:xfrm>
            <a:off x="654050" y="669925"/>
            <a:ext cx="10515600" cy="4351338"/>
          </a:xfrm>
          <a:prstGeom prst="rect">
            <a:avLst/>
          </a:prstGeom>
        </p:spPr>
        <p:txBody>
          <a:bodyPr vert="horz" wrap="square" lIns="91440" tIns="45720" rIns="91440" bIns="45720" rtlCol="0">
            <a:normAutofit fontScale="6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ltLang="en-US" sz="2570" b="1">
                <a:solidFill>
                  <a:schemeClr val="tx1"/>
                </a:solidFill>
                <a:cs typeface="Times New Roman" panose="02020603050405020304" charset="0"/>
              </a:rPr>
              <a:t>3. Nuclear Stress Test (Myocardial Perfusion Imaging - MPI)</a:t>
            </a:r>
            <a:endParaRPr lang="en-US" altLang="en-US" sz="2570" b="1">
              <a:solidFill>
                <a:schemeClr val="tx1"/>
              </a:solidFill>
              <a:cs typeface="Times New Roman" panose="02020603050405020304" charset="0"/>
            </a:endParaRPr>
          </a:p>
          <a:p>
            <a:pPr marL="0" indent="0">
              <a:buNone/>
            </a:pPr>
            <a:r>
              <a:rPr lang="en-US" altLang="en-US" sz="2570">
                <a:solidFill>
                  <a:schemeClr val="tx1"/>
                </a:solidFill>
                <a:cs typeface="Times New Roman" panose="02020603050405020304" charset="0"/>
              </a:rPr>
              <a:t>Uses a radioactive tracer (such as Thallium-201 or Technetium-99m) injected into the bloodstream.</a:t>
            </a:r>
            <a:endParaRPr lang="en-US" altLang="en-US" sz="2570">
              <a:solidFill>
                <a:schemeClr val="tx1"/>
              </a:solidFill>
              <a:cs typeface="Times New Roman" panose="02020603050405020304" charset="0"/>
            </a:endParaRPr>
          </a:p>
          <a:p>
            <a:pPr marL="0" indent="0">
              <a:buNone/>
            </a:pPr>
            <a:r>
              <a:rPr lang="en-US" altLang="en-US" sz="2570">
                <a:solidFill>
                  <a:schemeClr val="tx1"/>
                </a:solidFill>
                <a:cs typeface="Times New Roman" panose="02020603050405020304" charset="0"/>
              </a:rPr>
              <a:t>Imaging is performed at rest and after stress to compare blood flow to different areas of the heart.</a:t>
            </a:r>
            <a:endParaRPr lang="en-US" altLang="en-US" sz="2570">
              <a:solidFill>
                <a:schemeClr val="tx1"/>
              </a:solidFill>
              <a:cs typeface="Times New Roman" panose="02020603050405020304" charset="0"/>
            </a:endParaRPr>
          </a:p>
          <a:p>
            <a:pPr marL="0" indent="0">
              <a:buNone/>
            </a:pPr>
            <a:r>
              <a:rPr lang="en-US" altLang="en-US" sz="2570">
                <a:solidFill>
                  <a:schemeClr val="tx1"/>
                </a:solidFill>
                <a:cs typeface="Times New Roman" panose="02020603050405020304" charset="0"/>
              </a:rPr>
              <a:t>Helps differentiate between reversible ischemia (suggesting CAD) and fixed perfusion defects (suggesting prior infarction/scar tissue).</a:t>
            </a:r>
            <a:endParaRPr lang="en-US" altLang="en-US" sz="2570">
              <a:solidFill>
                <a:schemeClr val="tx1"/>
              </a:solidFill>
              <a:cs typeface="Times New Roman" panose="02020603050405020304" charset="0"/>
            </a:endParaRPr>
          </a:p>
          <a:p>
            <a:pPr marL="0" indent="0">
              <a:buNone/>
            </a:pPr>
            <a:r>
              <a:rPr lang="en-US" altLang="en-US" sz="2570" b="1">
                <a:solidFill>
                  <a:schemeClr val="tx1"/>
                </a:solidFill>
                <a:cs typeface="Times New Roman" panose="02020603050405020304" charset="0"/>
              </a:rPr>
              <a:t>4. Pharmacologic Stress Test</a:t>
            </a:r>
            <a:endParaRPr lang="en-US" altLang="en-US" sz="2570" b="1">
              <a:solidFill>
                <a:schemeClr val="tx1"/>
              </a:solidFill>
              <a:cs typeface="Times New Roman" panose="02020603050405020304" charset="0"/>
            </a:endParaRPr>
          </a:p>
          <a:p>
            <a:pPr marL="0" indent="0">
              <a:buNone/>
            </a:pPr>
            <a:r>
              <a:rPr lang="en-US" altLang="en-US" sz="2570">
                <a:solidFill>
                  <a:schemeClr val="tx1"/>
                </a:solidFill>
                <a:cs typeface="Times New Roman" panose="02020603050405020304" charset="0"/>
              </a:rPr>
              <a:t>Used for patients who cannot perform physical exercise due to mobility issues, arthritis, or severe cardiac conditions.</a:t>
            </a:r>
            <a:endParaRPr lang="en-US" altLang="en-US" sz="2570">
              <a:solidFill>
                <a:schemeClr val="tx1"/>
              </a:solidFill>
              <a:cs typeface="Times New Roman" panose="02020603050405020304" charset="0"/>
            </a:endParaRPr>
          </a:p>
          <a:p>
            <a:pPr marL="0" indent="0">
              <a:buNone/>
            </a:pPr>
            <a:r>
              <a:rPr lang="en-US" altLang="en-US" sz="2570">
                <a:solidFill>
                  <a:schemeClr val="tx1"/>
                </a:solidFill>
                <a:cs typeface="Times New Roman" panose="02020603050405020304" charset="0"/>
              </a:rPr>
              <a:t>Medications like adenosine, dipyridamole, or dobutamine mimic the effects of exercise by increasing heart workload or dilating coronary arteries.</a:t>
            </a:r>
            <a:endParaRPr lang="en-US" altLang="en-US" sz="2570">
              <a:solidFill>
                <a:schemeClr val="tx1"/>
              </a:solidFill>
              <a:cs typeface="Times New Roman" panose="02020603050405020304" charset="0"/>
            </a:endParaRPr>
          </a:p>
          <a:p>
            <a:pPr marL="0" indent="0">
              <a:buNone/>
            </a:pPr>
            <a:r>
              <a:rPr lang="en-US" altLang="en-US" sz="2570">
                <a:solidFill>
                  <a:schemeClr val="tx1"/>
                </a:solidFill>
                <a:cs typeface="Times New Roman" panose="02020603050405020304" charset="0"/>
              </a:rPr>
              <a:t>Often combined with nuclear imaging or echocardiography to assess myocardial perfusion and cardiac function.</a:t>
            </a:r>
            <a:endParaRPr lang="en-US" altLang="en-US" sz="2570">
              <a:solidFill>
                <a:schemeClr val="tx1"/>
              </a:solidFill>
              <a:cs typeface="Times New Roman" panose="02020603050405020304" charset="0"/>
            </a:endParaRPr>
          </a:p>
          <a:p>
            <a:pPr marL="0" indent="0">
              <a:buNone/>
            </a:pPr>
            <a:endParaRPr lang="en-US" altLang="en-US" sz="2570">
              <a:solidFill>
                <a:schemeClr val="tx1"/>
              </a:solidFill>
              <a:cs typeface="Times New Roman" panose="02020603050405020304" charset="0"/>
            </a:endParaRPr>
          </a:p>
        </p:txBody>
      </p:sp>
    </p:spTree>
    <p:custDataLst>
      <p:tags r:id="rId2"/>
    </p:custData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 name="Title 6"/>
          <p:cNvSpPr>
            <a:spLocks noGrp="1"/>
          </p:cNvSpPr>
          <p:nvPr>
            <p:ph type="title"/>
            <p:custDataLst>
              <p:tags r:id="rId1"/>
            </p:custDataLst>
          </p:nvPr>
        </p:nvSpPr>
        <p:spPr/>
        <p:txBody>
          <a:bodyPr vert="horz" wrap="square" lIns="0" tIns="0" rIns="0" bIns="0" rtlCol="0" anchor="b">
            <a:normAutofit/>
          </a:bodyPr>
          <a:lstStyle/>
          <a:p>
            <a:pPr lvl="0" algn="l">
              <a:buClrTx/>
              <a:buSzTx/>
              <a:buFontTx/>
            </a:pPr>
            <a:r>
              <a:rPr lang="en-US" dirty="0">
                <a:latin typeface="+mj-lt"/>
                <a:ea typeface="+mj-ea"/>
                <a:sym typeface="+mn-ea"/>
              </a:rPr>
              <a:t>Purpose and Importance</a:t>
            </a:r>
            <a:endParaRPr lang="en-US" dirty="0">
              <a:latin typeface="+mj-lt"/>
              <a:ea typeface="+mj-ea"/>
              <a:sym typeface="+mn-ea"/>
            </a:endParaRPr>
          </a:p>
        </p:txBody>
      </p:sp>
      <p:sp>
        <p:nvSpPr>
          <p:cNvPr id="8" name="Content Placeholder 7"/>
          <p:cNvSpPr>
            <a:spLocks noGrp="1"/>
          </p:cNvSpPr>
          <p:nvPr>
            <p:ph idx="1"/>
            <p:custDataLst>
              <p:tags r:id="rId2"/>
            </p:custDataLst>
          </p:nvPr>
        </p:nvSpPr>
        <p:spPr/>
        <p:txBody>
          <a:bodyPr/>
          <a:p>
            <a:endParaRPr lang="en-US">
              <a:latin typeface="+mn-lt"/>
              <a:ea typeface="+mn-ea"/>
            </a:endParaRPr>
          </a:p>
        </p:txBody>
      </p:sp>
      <p:sp>
        <p:nvSpPr>
          <p:cNvPr id="4" name="Content Placeholder 2"/>
          <p:cNvSpPr>
            <a:spLocks noGrp="1"/>
          </p:cNvSpPr>
          <p:nvPr>
            <p:custDataLst>
              <p:tags r:id="rId3"/>
            </p:custDataLst>
          </p:nvPr>
        </p:nvSpPr>
        <p:spPr>
          <a:xfrm>
            <a:off x="695960" y="1301749"/>
            <a:ext cx="10800000" cy="4873625"/>
          </a:xfrm>
          <a:prstGeom prst="rect">
            <a:avLst/>
          </a:prstGeom>
        </p:spPr>
        <p:txBody>
          <a:bodyPr vert="horz" wrap="square"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en-US" altLang="en-US" sz="1800" b="1">
                <a:solidFill>
                  <a:schemeClr val="tx1"/>
                </a:solidFill>
                <a:cs typeface="Times New Roman" panose="02020603050405020304" charset="0"/>
              </a:rPr>
              <a:t>1. Identification of Cardiovascular Abnormalities</a:t>
            </a:r>
            <a:endParaRPr lang="en-US" altLang="en-US" sz="1800" b="1">
              <a:solidFill>
                <a:schemeClr val="tx1"/>
              </a:solidFill>
              <a:cs typeface="Times New Roman" panose="02020603050405020304" charset="0"/>
            </a:endParaRPr>
          </a:p>
          <a:p>
            <a:pPr marL="0" indent="0" algn="just">
              <a:buNone/>
            </a:pPr>
            <a:r>
              <a:rPr lang="en-US" altLang="en-US" sz="1800">
                <a:solidFill>
                  <a:schemeClr val="tx1"/>
                </a:solidFill>
                <a:cs typeface="Times New Roman" panose="02020603050405020304" charset="0"/>
              </a:rPr>
              <a:t>Helps detect ischemic changes by analyzing ECG patterns, particularly ST-segment depression, T-wave inversions, or arrhythmias during exertion.Identifies exercise-induced arrhythmias, including supraventricular tachycardia (SVT), atrial fibrillation (AF), or ventricular ectopy, which may indicate underlying heart disease.Assesses hemodynamic responses such as abnormal blood pressure fluctuations or inadequate heart rate recovery, which may suggest autonomic dysfunction or cardiovascular impairment.</a:t>
            </a:r>
            <a:endParaRPr lang="en-US" altLang="en-US" sz="1800">
              <a:solidFill>
                <a:schemeClr val="tx1"/>
              </a:solidFill>
              <a:cs typeface="Times New Roman" panose="02020603050405020304" charset="0"/>
            </a:endParaRPr>
          </a:p>
          <a:p>
            <a:pPr marL="0" indent="0" algn="just">
              <a:buNone/>
            </a:pPr>
            <a:r>
              <a:rPr lang="en-US" altLang="en-US" sz="1800" b="1">
                <a:solidFill>
                  <a:schemeClr val="tx1"/>
                </a:solidFill>
                <a:cs typeface="Times New Roman" panose="02020603050405020304" charset="0"/>
              </a:rPr>
              <a:t>2. Assessment of Functional Aerobic Capacity (VO₂ Max Estimation)</a:t>
            </a:r>
            <a:endParaRPr lang="en-US" altLang="en-US" sz="1800" b="1">
              <a:solidFill>
                <a:schemeClr val="tx1"/>
              </a:solidFill>
              <a:cs typeface="Times New Roman" panose="02020603050405020304" charset="0"/>
            </a:endParaRPr>
          </a:p>
          <a:p>
            <a:pPr marL="0" indent="0" algn="just">
              <a:buNone/>
            </a:pPr>
            <a:r>
              <a:rPr lang="en-US" altLang="en-US" sz="1800">
                <a:solidFill>
                  <a:schemeClr val="tx1"/>
                </a:solidFill>
                <a:cs typeface="Times New Roman" panose="02020603050405020304" charset="0"/>
              </a:rPr>
              <a:t>Estimates maximal oxygen uptake (VO₂ max), a key indicator of cardiorespiratory fitness.Helps in risk stratification for conditions like heart failure, where reduced aerobic capacity is linked to poor prognosis.Used in athlete evaluations and exercise prescription to optimize training programs.</a:t>
            </a:r>
            <a:endParaRPr lang="en-US" altLang="en-US" sz="1800">
              <a:solidFill>
                <a:schemeClr val="tx1"/>
              </a:solidFill>
              <a:cs typeface="Times New Roman" panose="02020603050405020304" charset="0"/>
            </a:endParaRPr>
          </a:p>
        </p:txBody>
      </p:sp>
    </p:spTree>
    <p:custDataLst>
      <p:tags r:id="rId4"/>
    </p:custData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Content Placeholder 2"/>
          <p:cNvSpPr>
            <a:spLocks noGrp="1"/>
          </p:cNvSpPr>
          <p:nvPr>
            <p:custDataLst>
              <p:tags r:id="rId1"/>
            </p:custDataLst>
          </p:nvPr>
        </p:nvSpPr>
        <p:spPr>
          <a:xfrm>
            <a:off x="712470" y="661670"/>
            <a:ext cx="10515600" cy="4351338"/>
          </a:xfrm>
          <a:prstGeom prst="rect">
            <a:avLst/>
          </a:prstGeom>
        </p:spPr>
        <p:txBody>
          <a:bodyPr vert="horz" wrap="square" lIns="91440" tIns="45720" rIns="91440" bIns="45720" rtlCol="0">
            <a:normAutofit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en-US" altLang="en-US" sz="2000" b="1">
                <a:solidFill>
                  <a:schemeClr val="tx1"/>
                </a:solidFill>
                <a:cs typeface="Times New Roman" panose="02020603050405020304" charset="0"/>
              </a:rPr>
              <a:t>3. Monitoring Therapy Efficacy in Rehabilitation Programs</a:t>
            </a:r>
            <a:endParaRPr lang="en-US" altLang="en-US" sz="2000" b="1">
              <a:solidFill>
                <a:schemeClr val="tx1"/>
              </a:solidFill>
              <a:cs typeface="Times New Roman" panose="02020603050405020304" charset="0"/>
            </a:endParaRPr>
          </a:p>
          <a:p>
            <a:pPr marL="0" indent="0" algn="just">
              <a:buNone/>
            </a:pPr>
            <a:r>
              <a:rPr lang="en-US" altLang="en-US" sz="2000">
                <a:solidFill>
                  <a:schemeClr val="tx1"/>
                </a:solidFill>
                <a:cs typeface="Times New Roman" panose="02020603050405020304" charset="0"/>
              </a:rPr>
              <a:t>Evaluates the effectiveness of medications (e.g., beta-blockers, anti-anginal drugs, antihypertensives) by measuring the patient’s exercise tolerance and symptom relief.Plays a role in cardiac and pulmonary rehabilitation, helping to design personalized exercise regimens for patients recovering from myocardial infarction, coronary artery bypass grafting (CABG), or heart failure.Assesses progress in pulmonary conditions like chronic obstructive pulmonary disease (COPD) or interstitial lung disease (ILD) by monitoring oxygen saturation and exercise-induced dyspnea.</a:t>
            </a:r>
            <a:endParaRPr lang="en-US" altLang="en-US" sz="2000">
              <a:solidFill>
                <a:schemeClr val="tx1"/>
              </a:solidFill>
              <a:cs typeface="Times New Roman" panose="02020603050405020304" charset="0"/>
            </a:endParaRPr>
          </a:p>
          <a:p>
            <a:pPr marL="0" indent="0" algn="just">
              <a:buNone/>
            </a:pPr>
            <a:r>
              <a:rPr lang="en-US" altLang="en-US" sz="2000" b="1">
                <a:solidFill>
                  <a:schemeClr val="tx1"/>
                </a:solidFill>
                <a:cs typeface="Times New Roman" panose="02020603050405020304" charset="0"/>
              </a:rPr>
              <a:t>4. Prediction of Long-Term Cardiovascular Outcomes and Mortality Risk</a:t>
            </a:r>
            <a:endParaRPr lang="en-US" altLang="en-US" sz="2000" b="1">
              <a:solidFill>
                <a:schemeClr val="tx1"/>
              </a:solidFill>
              <a:cs typeface="Times New Roman" panose="02020603050405020304" charset="0"/>
            </a:endParaRPr>
          </a:p>
          <a:p>
            <a:pPr marL="0" indent="0" algn="just">
              <a:buNone/>
            </a:pPr>
            <a:r>
              <a:rPr lang="en-US" altLang="en-US" sz="2000">
                <a:solidFill>
                  <a:schemeClr val="tx1"/>
                </a:solidFill>
                <a:cs typeface="Times New Roman" panose="02020603050405020304" charset="0"/>
              </a:rPr>
              <a:t>Poor exercise capacity or abnormal heart rate recovery post-exercise is a strong predictor of cardiovascular events, heart failure, and all-cause mortality.Used for preoperative cardiovascular risk stratification in patients undergoing major surgeries.Helps determine the need for further advanced testing (such as coronary angiography or stress imaging) in high-risk individuals.</a:t>
            </a:r>
            <a:endParaRPr lang="en-US" altLang="en-US" sz="2000">
              <a:solidFill>
                <a:schemeClr val="tx1"/>
              </a:solidFill>
              <a:cs typeface="Times New Roman" panose="02020603050405020304" charset="0"/>
            </a:endParaRPr>
          </a:p>
        </p:txBody>
      </p:sp>
    </p:spTree>
    <p:custDataLst>
      <p:tags r:id="rId2"/>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 name="Title 6"/>
          <p:cNvSpPr>
            <a:spLocks noGrp="1"/>
          </p:cNvSpPr>
          <p:nvPr>
            <p:ph type="title"/>
            <p:custDataLst>
              <p:tags r:id="rId1"/>
            </p:custDataLst>
          </p:nvPr>
        </p:nvSpPr>
        <p:spPr/>
        <p:txBody>
          <a:bodyPr vert="horz" wrap="square" lIns="0" tIns="0" rIns="0" bIns="0" rtlCol="0" anchor="b">
            <a:normAutofit/>
          </a:bodyPr>
          <a:lstStyle/>
          <a:p>
            <a:pPr lvl="0" algn="l">
              <a:buClrTx/>
              <a:buSzTx/>
              <a:buFontTx/>
            </a:pPr>
            <a:r>
              <a:rPr lang="en-US" dirty="0">
                <a:latin typeface="+mj-lt"/>
                <a:ea typeface="+mj-ea"/>
                <a:sym typeface="+mn-ea"/>
              </a:rPr>
              <a:t>Indications for Stress Testing</a:t>
            </a:r>
            <a:endParaRPr lang="en-US" dirty="0">
              <a:latin typeface="+mj-lt"/>
              <a:ea typeface="+mj-ea"/>
              <a:sym typeface="+mn-ea"/>
            </a:endParaRPr>
          </a:p>
        </p:txBody>
      </p:sp>
      <p:sp>
        <p:nvSpPr>
          <p:cNvPr id="8" name="Content Placeholder 7"/>
          <p:cNvSpPr>
            <a:spLocks noGrp="1"/>
          </p:cNvSpPr>
          <p:nvPr>
            <p:ph idx="1"/>
            <p:custDataLst>
              <p:tags r:id="rId2"/>
            </p:custDataLst>
          </p:nvPr>
        </p:nvSpPr>
        <p:spPr/>
        <p:txBody>
          <a:bodyPr/>
          <a:p>
            <a:endParaRPr lang="en-US">
              <a:latin typeface="+mn-lt"/>
              <a:ea typeface="+mn-ea"/>
            </a:endParaRPr>
          </a:p>
        </p:txBody>
      </p:sp>
      <p:sp>
        <p:nvSpPr>
          <p:cNvPr id="4" name="Content Placeholder 2"/>
          <p:cNvSpPr>
            <a:spLocks noGrp="1"/>
          </p:cNvSpPr>
          <p:nvPr>
            <p:custDataLst>
              <p:tags r:id="rId3"/>
            </p:custDataLst>
          </p:nvPr>
        </p:nvSpPr>
        <p:spPr>
          <a:xfrm>
            <a:off x="695960" y="1301749"/>
            <a:ext cx="10800000" cy="4873625"/>
          </a:xfrm>
          <a:prstGeom prst="rect">
            <a:avLst/>
          </a:prstGeom>
        </p:spPr>
        <p:txBody>
          <a:bodyPr vert="horz" wrap="square" lIns="91440" tIns="45720" rIns="91440" bIns="45720" rtlCol="0">
            <a:normAutofit fontScale="35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en-US" altLang="en-US" sz="6400">
                <a:solidFill>
                  <a:schemeClr val="tx1"/>
                </a:solidFill>
                <a:cs typeface="Times New Roman" panose="02020603050405020304" charset="0"/>
              </a:rPr>
              <a:t>1. Diagnostic Indications</a:t>
            </a:r>
            <a:endParaRPr lang="en-US" altLang="en-US" sz="6400">
              <a:solidFill>
                <a:schemeClr val="tx1"/>
              </a:solidFill>
              <a:cs typeface="Times New Roman" panose="02020603050405020304" charset="0"/>
            </a:endParaRPr>
          </a:p>
          <a:p>
            <a:pPr marL="0" indent="0" algn="just">
              <a:buNone/>
            </a:pPr>
            <a:r>
              <a:rPr lang="en-US" altLang="en-US" sz="6400">
                <a:solidFill>
                  <a:schemeClr val="tx1"/>
                </a:solidFill>
                <a:cs typeface="Times New Roman" panose="02020603050405020304" charset="0"/>
              </a:rPr>
              <a:t>Used to detect coronary artery disease (CAD) or other cardiovascular abnormalities in patients presenting with: </a:t>
            </a:r>
            <a:endParaRPr lang="en-US" altLang="en-US" sz="6400">
              <a:solidFill>
                <a:schemeClr val="tx1"/>
              </a:solidFill>
              <a:cs typeface="Times New Roman" panose="02020603050405020304" charset="0"/>
            </a:endParaRPr>
          </a:p>
          <a:p>
            <a:pPr marL="0" indent="0" algn="just">
              <a:buNone/>
            </a:pPr>
            <a:r>
              <a:rPr lang="en-US" altLang="en-US" sz="6400">
                <a:solidFill>
                  <a:schemeClr val="tx1"/>
                </a:solidFill>
                <a:cs typeface="Times New Roman" panose="02020603050405020304" charset="0"/>
              </a:rPr>
              <a:t>Suspected CAD: Patients with risk factors (hypertension, diabetes, smoking, dyslipidemia, family history of CAD).</a:t>
            </a:r>
            <a:endParaRPr lang="en-US" altLang="en-US" sz="6400">
              <a:solidFill>
                <a:schemeClr val="tx1"/>
              </a:solidFill>
              <a:cs typeface="Times New Roman" panose="02020603050405020304" charset="0"/>
            </a:endParaRPr>
          </a:p>
          <a:p>
            <a:pPr marL="0" indent="0" algn="just">
              <a:buNone/>
            </a:pPr>
            <a:r>
              <a:rPr lang="en-US" altLang="en-US" sz="6400">
                <a:solidFill>
                  <a:schemeClr val="tx1"/>
                </a:solidFill>
                <a:cs typeface="Times New Roman" panose="02020603050405020304" charset="0"/>
              </a:rPr>
              <a:t>Unexplained Chest Pain: Helps differentiate cardiac vs. non-cardiac causes of chest pain (e.g., angina, musculoskeletal pain).</a:t>
            </a:r>
            <a:endParaRPr lang="en-US" altLang="en-US" sz="6400">
              <a:solidFill>
                <a:schemeClr val="tx1"/>
              </a:solidFill>
              <a:cs typeface="Times New Roman" panose="02020603050405020304" charset="0"/>
            </a:endParaRPr>
          </a:p>
          <a:p>
            <a:pPr marL="0" indent="0" algn="just">
              <a:buNone/>
            </a:pPr>
            <a:r>
              <a:rPr lang="en-US" altLang="en-US" sz="6400">
                <a:solidFill>
                  <a:schemeClr val="tx1"/>
                </a:solidFill>
                <a:cs typeface="Times New Roman" panose="02020603050405020304" charset="0"/>
              </a:rPr>
              <a:t>Dyspnea on Exertion: Evaluates exercise-induced shortness of breath to rule out ischemia, heart failure, or pulmonary conditions.</a:t>
            </a:r>
            <a:endParaRPr lang="en-US" altLang="en-US" sz="6400">
              <a:solidFill>
                <a:schemeClr val="tx1"/>
              </a:solidFill>
              <a:cs typeface="Times New Roman" panose="02020603050405020304" charset="0"/>
            </a:endParaRPr>
          </a:p>
          <a:p>
            <a:pPr marL="0" indent="0" algn="just">
              <a:buNone/>
            </a:pPr>
            <a:r>
              <a:rPr lang="en-US" altLang="en-US" sz="6400">
                <a:solidFill>
                  <a:schemeClr val="tx1"/>
                </a:solidFill>
                <a:cs typeface="Times New Roman" panose="02020603050405020304" charset="0"/>
              </a:rPr>
              <a:t>Evaluation of Atypical Symptoms: In patients with symptoms like fatigue, palpitations, or dizziness that may be due to cardiovascular disease.</a:t>
            </a:r>
            <a:endParaRPr lang="en-US" altLang="en-US" sz="6400">
              <a:solidFill>
                <a:schemeClr val="tx1"/>
              </a:solidFill>
              <a:cs typeface="Times New Roman" panose="02020603050405020304" charset="0"/>
            </a:endParaRPr>
          </a:p>
          <a:p>
            <a:pPr marL="0" indent="0" algn="just">
              <a:buNone/>
            </a:pPr>
            <a:endParaRPr lang="en-US" altLang="en-US" sz="6400">
              <a:solidFill>
                <a:schemeClr val="tx1"/>
              </a:solidFill>
              <a:cs typeface="Times New Roman" panose="02020603050405020304" charset="0"/>
            </a:endParaRPr>
          </a:p>
        </p:txBody>
      </p:sp>
    </p:spTree>
    <p:custDataLst>
      <p:tags r:id="rId4"/>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Content Placeholder 2"/>
          <p:cNvSpPr>
            <a:spLocks noGrp="1"/>
          </p:cNvSpPr>
          <p:nvPr>
            <p:custDataLst>
              <p:tags r:id="rId1"/>
            </p:custDataLst>
          </p:nvPr>
        </p:nvSpPr>
        <p:spPr>
          <a:xfrm>
            <a:off x="268605" y="100965"/>
            <a:ext cx="11085195" cy="6604000"/>
          </a:xfrm>
          <a:prstGeom prst="rect">
            <a:avLst/>
          </a:prstGeom>
        </p:spPr>
        <p:txBody>
          <a:bodyPr vert="horz" wrap="square" lIns="91440" tIns="45720" rIns="91440" bIns="45720" rtlCol="0">
            <a:normAutofit fontScale="55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en-US" altLang="en-US">
                <a:solidFill>
                  <a:schemeClr val="tx1"/>
                </a:solidFill>
                <a:cs typeface="Times New Roman" panose="02020603050405020304" charset="0"/>
                <a:sym typeface="+mn-ea"/>
              </a:rPr>
              <a:t>2. Prognostic Indications</a:t>
            </a:r>
            <a:endParaRPr lang="en-US" altLang="en-US">
              <a:solidFill>
                <a:schemeClr val="tx1"/>
              </a:solidFill>
              <a:cs typeface="Times New Roman" panose="02020603050405020304" charset="0"/>
            </a:endParaRPr>
          </a:p>
          <a:p>
            <a:pPr marL="0" indent="0" algn="just">
              <a:buNone/>
            </a:pPr>
            <a:r>
              <a:rPr lang="en-US" altLang="en-US">
                <a:solidFill>
                  <a:schemeClr val="tx1"/>
                </a:solidFill>
                <a:cs typeface="Times New Roman" panose="02020603050405020304" charset="0"/>
                <a:sym typeface="+mn-ea"/>
              </a:rPr>
              <a:t>Used for risk stratification and outcome prediction in patients with known cardiovascular disease:</a:t>
            </a:r>
            <a:endParaRPr lang="en-US" altLang="en-US">
              <a:solidFill>
                <a:schemeClr val="tx1"/>
              </a:solidFill>
              <a:cs typeface="Times New Roman" panose="02020603050405020304" charset="0"/>
            </a:endParaRPr>
          </a:p>
          <a:p>
            <a:pPr marL="0" indent="0" algn="just">
              <a:buNone/>
            </a:pPr>
            <a:r>
              <a:rPr lang="en-US" altLang="en-US">
                <a:solidFill>
                  <a:schemeClr val="tx1"/>
                </a:solidFill>
                <a:cs typeface="Times New Roman" panose="02020603050405020304" charset="0"/>
                <a:sym typeface="+mn-ea"/>
              </a:rPr>
              <a:t>Risk Assessment in Known CAD: Determines disease severity and risk of future cardiac events.</a:t>
            </a:r>
            <a:endParaRPr lang="en-US" altLang="en-US">
              <a:solidFill>
                <a:schemeClr val="tx1"/>
              </a:solidFill>
              <a:cs typeface="Times New Roman" panose="02020603050405020304" charset="0"/>
            </a:endParaRPr>
          </a:p>
          <a:p>
            <a:pPr marL="0" indent="0" algn="just">
              <a:buNone/>
            </a:pPr>
            <a:r>
              <a:rPr lang="en-US" altLang="en-US">
                <a:solidFill>
                  <a:schemeClr val="tx1"/>
                </a:solidFill>
                <a:cs typeface="Times New Roman" panose="02020603050405020304" charset="0"/>
                <a:sym typeface="+mn-ea"/>
              </a:rPr>
              <a:t>Post-Myocardial Infarction (MI): Assesses functional status and identifies residual ischemia post-infarction.</a:t>
            </a:r>
            <a:endParaRPr lang="en-US" altLang="en-US">
              <a:solidFill>
                <a:schemeClr val="tx1"/>
              </a:solidFill>
              <a:cs typeface="Times New Roman" panose="02020603050405020304" charset="0"/>
            </a:endParaRPr>
          </a:p>
          <a:p>
            <a:pPr marL="0" indent="0" algn="just">
              <a:buNone/>
            </a:pPr>
            <a:r>
              <a:rPr lang="en-US" altLang="en-US">
                <a:solidFill>
                  <a:schemeClr val="tx1"/>
                </a:solidFill>
                <a:cs typeface="Times New Roman" panose="02020603050405020304" charset="0"/>
                <a:sym typeface="+mn-ea"/>
              </a:rPr>
              <a:t>Post-Revascularization Evaluation: After coronary artery bypass grafting (CABG) or percutaneous coronary intervention (PCI), stress testing helps monitor improvement and detect restenosis.</a:t>
            </a:r>
            <a:endParaRPr lang="en-US" altLang="en-US">
              <a:solidFill>
                <a:schemeClr val="tx1"/>
              </a:solidFill>
              <a:cs typeface="Times New Roman" panose="02020603050405020304" charset="0"/>
            </a:endParaRPr>
          </a:p>
          <a:p>
            <a:pPr marL="0" indent="0" algn="just">
              <a:buNone/>
            </a:pPr>
            <a:r>
              <a:rPr lang="en-US" altLang="en-US">
                <a:solidFill>
                  <a:schemeClr val="tx1"/>
                </a:solidFill>
                <a:cs typeface="Times New Roman" panose="02020603050405020304" charset="0"/>
                <a:sym typeface="+mn-ea"/>
              </a:rPr>
              <a:t>Heart Failure Assessment: Evaluates exercise tolerance in patients with chronic heart failure to guide treatment plans.</a:t>
            </a:r>
            <a:endParaRPr lang="en-US" altLang="en-US">
              <a:solidFill>
                <a:schemeClr val="tx1"/>
              </a:solidFill>
              <a:cs typeface="Times New Roman" panose="02020603050405020304" charset="0"/>
              <a:sym typeface="+mn-ea"/>
            </a:endParaRPr>
          </a:p>
          <a:p>
            <a:pPr marL="0" indent="0" algn="just">
              <a:buNone/>
            </a:pPr>
            <a:endParaRPr lang="en-US" altLang="en-US">
              <a:solidFill>
                <a:schemeClr val="tx1"/>
              </a:solidFill>
              <a:cs typeface="Times New Roman" panose="02020603050405020304" charset="0"/>
            </a:endParaRPr>
          </a:p>
          <a:p>
            <a:pPr marL="0" indent="0" algn="just">
              <a:buNone/>
            </a:pPr>
            <a:r>
              <a:rPr lang="en-US" altLang="en-US">
                <a:solidFill>
                  <a:schemeClr val="tx1"/>
                </a:solidFill>
                <a:cs typeface="Times New Roman" panose="02020603050405020304" charset="0"/>
                <a:sym typeface="+mn-ea"/>
              </a:rPr>
              <a:t>3. Functional Assessment Indications</a:t>
            </a:r>
            <a:endParaRPr lang="en-US" altLang="en-US">
              <a:solidFill>
                <a:schemeClr val="tx1"/>
              </a:solidFill>
              <a:cs typeface="Times New Roman" panose="02020603050405020304" charset="0"/>
            </a:endParaRPr>
          </a:p>
          <a:p>
            <a:pPr marL="0" indent="0" algn="just">
              <a:buNone/>
            </a:pPr>
            <a:r>
              <a:rPr lang="en-US" altLang="en-US">
                <a:solidFill>
                  <a:schemeClr val="tx1"/>
                </a:solidFill>
                <a:cs typeface="Times New Roman" panose="02020603050405020304" charset="0"/>
                <a:sym typeface="+mn-ea"/>
              </a:rPr>
              <a:t>Used to measure exercise capacity and assess cardiovascular fitness:</a:t>
            </a:r>
            <a:endParaRPr lang="en-US" altLang="en-US">
              <a:solidFill>
                <a:schemeClr val="tx1"/>
              </a:solidFill>
              <a:cs typeface="Times New Roman" panose="02020603050405020304" charset="0"/>
            </a:endParaRPr>
          </a:p>
          <a:p>
            <a:pPr marL="0" indent="0" algn="just">
              <a:buNone/>
            </a:pPr>
            <a:r>
              <a:rPr lang="en-US" altLang="en-US">
                <a:solidFill>
                  <a:schemeClr val="tx1"/>
                </a:solidFill>
                <a:cs typeface="Times New Roman" panose="02020603050405020304" charset="0"/>
                <a:sym typeface="+mn-ea"/>
              </a:rPr>
              <a:t>Exercise Capacity in Athletes: Helps in evaluating VO₂ max and aerobic fitness to optimize training regimens.</a:t>
            </a:r>
            <a:endParaRPr lang="en-US" altLang="en-US">
              <a:solidFill>
                <a:schemeClr val="tx1"/>
              </a:solidFill>
              <a:cs typeface="Times New Roman" panose="02020603050405020304" charset="0"/>
            </a:endParaRPr>
          </a:p>
          <a:p>
            <a:pPr marL="0" indent="0" algn="just">
              <a:buNone/>
            </a:pPr>
            <a:r>
              <a:rPr lang="en-US" altLang="en-US">
                <a:solidFill>
                  <a:schemeClr val="tx1"/>
                </a:solidFill>
                <a:cs typeface="Times New Roman" panose="02020603050405020304" charset="0"/>
                <a:sym typeface="+mn-ea"/>
              </a:rPr>
              <a:t>Preoperative Cardiac Risk Assessment: Determines perioperative cardiac risk in patients undergoing non-cardiac surgery, especially those with cardiovascular risk factors.</a:t>
            </a:r>
            <a:endParaRPr lang="en-US" altLang="en-US">
              <a:solidFill>
                <a:schemeClr val="tx1"/>
              </a:solidFill>
              <a:cs typeface="Times New Roman" panose="02020603050405020304" charset="0"/>
            </a:endParaRPr>
          </a:p>
          <a:p>
            <a:pPr marL="0" indent="0" algn="just">
              <a:buNone/>
            </a:pPr>
            <a:r>
              <a:rPr lang="en-US" altLang="en-US">
                <a:solidFill>
                  <a:schemeClr val="tx1"/>
                </a:solidFill>
                <a:cs typeface="Times New Roman" panose="02020603050405020304" charset="0"/>
                <a:sym typeface="+mn-ea"/>
              </a:rPr>
              <a:t>Assessment in Valvular Heart Disease: Helps evaluate functional limitation and surgical timing in conditions like aortic stenosis.</a:t>
            </a:r>
            <a:endParaRPr lang="en-US" altLang="en-US">
              <a:solidFill>
                <a:schemeClr val="tx1"/>
              </a:solidFill>
              <a:cs typeface="Times New Roman" panose="02020603050405020304" charset="0"/>
            </a:endParaRPr>
          </a:p>
          <a:p>
            <a:pPr marL="0" indent="0" algn="just">
              <a:buNone/>
            </a:pPr>
            <a:r>
              <a:rPr lang="en-US" altLang="en-US">
                <a:solidFill>
                  <a:schemeClr val="tx1"/>
                </a:solidFill>
                <a:cs typeface="Times New Roman" panose="02020603050405020304" charset="0"/>
                <a:sym typeface="+mn-ea"/>
              </a:rPr>
              <a:t>Cardiac Rehabilitation Monitoring: Tracks improvement in patients recovering from cardiac events to adjust exercise prescriptions.</a:t>
            </a:r>
            <a:endParaRPr lang="en-US" altLang="en-US">
              <a:solidFill>
                <a:schemeClr val="tx1"/>
              </a:solidFill>
              <a:cs typeface="Times New Roman" panose="02020603050405020304" charset="0"/>
            </a:endParaRPr>
          </a:p>
          <a:p>
            <a:pPr marL="0" indent="0">
              <a:buNone/>
            </a:pPr>
            <a:endParaRPr lang="en-US" altLang="en-US">
              <a:solidFill>
                <a:schemeClr val="tx1"/>
              </a:solidFill>
              <a:cs typeface="Times New Roman" panose="02020603050405020304" charset="0"/>
            </a:endParaRPr>
          </a:p>
        </p:txBody>
      </p:sp>
    </p:spTree>
    <p:custDataLst>
      <p:tags r:id="rId2"/>
    </p:custData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5" name="Content Placeholder 14"/>
          <p:cNvSpPr>
            <a:spLocks noGrp="1"/>
          </p:cNvSpPr>
          <p:nvPr>
            <p:ph idx="1"/>
            <p:custDataLst>
              <p:tags r:id="rId1"/>
            </p:custDataLst>
          </p:nvPr>
        </p:nvSpPr>
        <p:spPr/>
        <p:txBody>
          <a:bodyPr/>
          <a:p>
            <a:endParaRPr lang="en-US">
              <a:latin typeface="+mn-lt"/>
              <a:ea typeface="+mn-ea"/>
            </a:endParaRPr>
          </a:p>
        </p:txBody>
      </p:sp>
      <p:sp>
        <p:nvSpPr>
          <p:cNvPr id="10" name="Text Placeholder 4"/>
          <p:cNvSpPr>
            <a:spLocks noGrp="1"/>
          </p:cNvSpPr>
          <p:nvPr>
            <p:custDataLst>
              <p:tags r:id="rId2"/>
            </p:custDataLst>
          </p:nvPr>
        </p:nvSpPr>
        <p:spPr>
          <a:xfrm>
            <a:off x="646748" y="1211898"/>
            <a:ext cx="5157787" cy="823912"/>
          </a:xfrm>
          <a:prstGeom prst="rect">
            <a:avLst/>
          </a:prstGeom>
        </p:spPr>
        <p:txBody>
          <a:bodyPr vert="horz" wrap="square" lIns="91440" tIns="45720" rIns="91440" bIns="45720" rtlCol="0" anchor="b">
            <a:norm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altLang="en-US" sz="2000">
                <a:solidFill>
                  <a:schemeClr val="tx1"/>
                </a:solidFill>
                <a:cs typeface="Times New Roman" panose="02020603050405020304" charset="0"/>
              </a:rPr>
              <a:t>Absolute Contraindications</a:t>
            </a:r>
            <a:endParaRPr lang="en-US" altLang="en-US" sz="2000">
              <a:solidFill>
                <a:schemeClr val="tx1"/>
              </a:solidFill>
              <a:cs typeface="Times New Roman" panose="02020603050405020304" charset="0"/>
            </a:endParaRPr>
          </a:p>
        </p:txBody>
      </p:sp>
      <p:sp>
        <p:nvSpPr>
          <p:cNvPr id="9" name="Content Placeholder 5"/>
          <p:cNvSpPr>
            <a:spLocks noGrp="1"/>
          </p:cNvSpPr>
          <p:nvPr>
            <p:custDataLst>
              <p:tags r:id="rId3"/>
            </p:custDataLst>
          </p:nvPr>
        </p:nvSpPr>
        <p:spPr>
          <a:xfrm>
            <a:off x="646748" y="2128520"/>
            <a:ext cx="5157787" cy="36845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en-US" sz="1600">
                <a:solidFill>
                  <a:schemeClr val="tx1"/>
                </a:solidFill>
                <a:cs typeface="Times New Roman" panose="02020603050405020304" charset="0"/>
              </a:rPr>
              <a:t>Acute myocardial infarction (within 48 hours).</a:t>
            </a:r>
            <a:endParaRPr lang="en-US" altLang="en-US" sz="1600">
              <a:solidFill>
                <a:schemeClr val="tx1"/>
              </a:solidFill>
              <a:cs typeface="Times New Roman" panose="02020603050405020304" charset="0"/>
            </a:endParaRPr>
          </a:p>
          <a:p>
            <a:endParaRPr lang="en-US" altLang="en-US" sz="1600">
              <a:solidFill>
                <a:schemeClr val="tx1"/>
              </a:solidFill>
              <a:cs typeface="Times New Roman" panose="02020603050405020304" charset="0"/>
            </a:endParaRPr>
          </a:p>
          <a:p>
            <a:r>
              <a:rPr lang="en-US" altLang="en-US" sz="1600">
                <a:solidFill>
                  <a:schemeClr val="tx1"/>
                </a:solidFill>
                <a:cs typeface="Times New Roman" panose="02020603050405020304" charset="0"/>
              </a:rPr>
              <a:t>Unstable angina refractory to treatment.</a:t>
            </a:r>
            <a:endParaRPr lang="en-US" altLang="en-US" sz="1600">
              <a:solidFill>
                <a:schemeClr val="tx1"/>
              </a:solidFill>
              <a:cs typeface="Times New Roman" panose="02020603050405020304" charset="0"/>
            </a:endParaRPr>
          </a:p>
          <a:p>
            <a:endParaRPr lang="en-US" altLang="en-US" sz="1600">
              <a:solidFill>
                <a:schemeClr val="tx1"/>
              </a:solidFill>
              <a:cs typeface="Times New Roman" panose="02020603050405020304" charset="0"/>
            </a:endParaRPr>
          </a:p>
          <a:p>
            <a:r>
              <a:rPr lang="en-US" altLang="en-US" sz="1600">
                <a:solidFill>
                  <a:schemeClr val="tx1"/>
                </a:solidFill>
                <a:cs typeface="Times New Roman" panose="02020603050405020304" charset="0"/>
              </a:rPr>
              <a:t>Uncontrolled cardiac arrhythmias causing hemodynamic instability.</a:t>
            </a:r>
            <a:endParaRPr lang="en-US" altLang="en-US" sz="1600">
              <a:solidFill>
                <a:schemeClr val="tx1"/>
              </a:solidFill>
              <a:cs typeface="Times New Roman" panose="02020603050405020304" charset="0"/>
            </a:endParaRPr>
          </a:p>
          <a:p>
            <a:endParaRPr lang="en-US" altLang="en-US" sz="1600">
              <a:solidFill>
                <a:schemeClr val="tx1"/>
              </a:solidFill>
              <a:cs typeface="Times New Roman" panose="02020603050405020304" charset="0"/>
            </a:endParaRPr>
          </a:p>
          <a:p>
            <a:r>
              <a:rPr lang="en-US" altLang="en-US" sz="1600">
                <a:solidFill>
                  <a:schemeClr val="tx1"/>
                </a:solidFill>
                <a:cs typeface="Times New Roman" panose="02020603050405020304" charset="0"/>
              </a:rPr>
              <a:t>Severe symptomatic aortic stenosis.</a:t>
            </a:r>
            <a:endParaRPr lang="en-US" altLang="en-US" sz="1600">
              <a:solidFill>
                <a:schemeClr val="tx1"/>
              </a:solidFill>
              <a:cs typeface="Times New Roman" panose="02020603050405020304" charset="0"/>
            </a:endParaRPr>
          </a:p>
          <a:p>
            <a:endParaRPr lang="en-US" altLang="en-US" sz="1600">
              <a:solidFill>
                <a:schemeClr val="tx1"/>
              </a:solidFill>
              <a:cs typeface="Times New Roman" panose="02020603050405020304" charset="0"/>
            </a:endParaRPr>
          </a:p>
          <a:p>
            <a:r>
              <a:rPr lang="en-US" altLang="en-US" sz="1600">
                <a:solidFill>
                  <a:schemeClr val="tx1"/>
                </a:solidFill>
                <a:cs typeface="Times New Roman" panose="02020603050405020304" charset="0"/>
              </a:rPr>
              <a:t>Acute pulmonary embolism or infarction.</a:t>
            </a:r>
            <a:endParaRPr lang="en-US" altLang="en-US" sz="1600">
              <a:solidFill>
                <a:schemeClr val="tx1"/>
              </a:solidFill>
              <a:cs typeface="Times New Roman" panose="02020603050405020304" charset="0"/>
            </a:endParaRPr>
          </a:p>
          <a:p>
            <a:endParaRPr lang="en-US" altLang="en-US" sz="1600">
              <a:solidFill>
                <a:schemeClr val="tx1"/>
              </a:solidFill>
              <a:cs typeface="Times New Roman" panose="02020603050405020304" charset="0"/>
            </a:endParaRPr>
          </a:p>
          <a:p>
            <a:r>
              <a:rPr lang="en-US" altLang="en-US" sz="1600">
                <a:solidFill>
                  <a:schemeClr val="tx1"/>
                </a:solidFill>
                <a:cs typeface="Times New Roman" panose="02020603050405020304" charset="0"/>
              </a:rPr>
              <a:t>Active myocarditis or pericarditis.</a:t>
            </a:r>
            <a:endParaRPr lang="en-US" altLang="en-US" sz="1600">
              <a:solidFill>
                <a:schemeClr val="tx1"/>
              </a:solidFill>
              <a:cs typeface="Times New Roman" panose="02020603050405020304" charset="0"/>
            </a:endParaRPr>
          </a:p>
          <a:p>
            <a:endParaRPr lang="en-US" altLang="en-US" sz="1600">
              <a:solidFill>
                <a:schemeClr val="tx1"/>
              </a:solidFill>
              <a:cs typeface="Times New Roman" panose="02020603050405020304" charset="0"/>
            </a:endParaRPr>
          </a:p>
          <a:p>
            <a:endParaRPr lang="en-US" altLang="en-US" sz="1600">
              <a:solidFill>
                <a:schemeClr val="tx1"/>
              </a:solidFill>
              <a:cs typeface="Times New Roman" panose="02020603050405020304" charset="0"/>
            </a:endParaRPr>
          </a:p>
        </p:txBody>
      </p:sp>
      <p:sp>
        <p:nvSpPr>
          <p:cNvPr id="3" name="Text Placeholder 6"/>
          <p:cNvSpPr>
            <a:spLocks noGrp="1"/>
          </p:cNvSpPr>
          <p:nvPr>
            <p:custDataLst>
              <p:tags r:id="rId4"/>
            </p:custDataLst>
          </p:nvPr>
        </p:nvSpPr>
        <p:spPr>
          <a:xfrm>
            <a:off x="6172200" y="1211898"/>
            <a:ext cx="5183188" cy="823912"/>
          </a:xfrm>
          <a:prstGeom prst="rect">
            <a:avLst/>
          </a:prstGeom>
        </p:spPr>
        <p:txBody>
          <a:bodyPr vert="horz" wrap="square" lIns="91440" tIns="45720" rIns="91440" bIns="45720" rtlCol="0" anchor="b">
            <a:norm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altLang="en-US" sz="1800">
                <a:solidFill>
                  <a:schemeClr val="tx1"/>
                </a:solidFill>
                <a:cs typeface="Times New Roman" panose="02020603050405020304" charset="0"/>
              </a:rPr>
              <a:t>Relative Contraindications</a:t>
            </a:r>
            <a:endParaRPr lang="en-US" altLang="en-US" sz="1800">
              <a:solidFill>
                <a:schemeClr val="tx1"/>
              </a:solidFill>
              <a:cs typeface="Times New Roman" panose="02020603050405020304" charset="0"/>
            </a:endParaRPr>
          </a:p>
        </p:txBody>
      </p:sp>
      <p:sp>
        <p:nvSpPr>
          <p:cNvPr id="2" name="Content Placeholder 7"/>
          <p:cNvSpPr>
            <a:spLocks noGrp="1"/>
          </p:cNvSpPr>
          <p:nvPr>
            <p:custDataLst>
              <p:tags r:id="rId5"/>
            </p:custDataLst>
          </p:nvPr>
        </p:nvSpPr>
        <p:spPr>
          <a:xfrm>
            <a:off x="6172200" y="2128520"/>
            <a:ext cx="5183188" cy="3684588"/>
          </a:xfrm>
          <a:prstGeom prst="rect">
            <a:avLst/>
          </a:prstGeom>
        </p:spPr>
        <p:txBody>
          <a:bodyPr vert="horz" wrap="square" lIns="91440" tIns="45720" rIns="91440" bIns="45720" rtlCol="0">
            <a:normAutofit fontScale="4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en-US" sz="3200">
                <a:solidFill>
                  <a:schemeClr val="tx1"/>
                </a:solidFill>
              </a:rPr>
              <a:t>Left main coronary artery stenosis.</a:t>
            </a:r>
            <a:endParaRPr lang="en-US" altLang="en-US" sz="3200">
              <a:solidFill>
                <a:schemeClr val="tx1"/>
              </a:solidFill>
            </a:endParaRPr>
          </a:p>
          <a:p>
            <a:endParaRPr lang="en-US" altLang="en-US" sz="3200">
              <a:solidFill>
                <a:schemeClr val="tx1"/>
              </a:solidFill>
            </a:endParaRPr>
          </a:p>
          <a:p>
            <a:r>
              <a:rPr lang="en-US" altLang="en-US" sz="3200">
                <a:solidFill>
                  <a:schemeClr val="tx1"/>
                </a:solidFill>
              </a:rPr>
              <a:t>Moderate stenotic valvular heart disease.</a:t>
            </a:r>
            <a:endParaRPr lang="en-US" altLang="en-US" sz="3200">
              <a:solidFill>
                <a:schemeClr val="tx1"/>
              </a:solidFill>
            </a:endParaRPr>
          </a:p>
          <a:p>
            <a:endParaRPr lang="en-US" altLang="en-US" sz="3200">
              <a:solidFill>
                <a:schemeClr val="tx1"/>
              </a:solidFill>
            </a:endParaRPr>
          </a:p>
          <a:p>
            <a:r>
              <a:rPr lang="en-US" altLang="en-US" sz="3200">
                <a:solidFill>
                  <a:schemeClr val="tx1"/>
                </a:solidFill>
              </a:rPr>
              <a:t>Severe hypertension (SBP &gt; 200 mmHg or DBP &gt; 110 mmHg).</a:t>
            </a:r>
            <a:endParaRPr lang="en-US" altLang="en-US" sz="3200">
              <a:solidFill>
                <a:schemeClr val="tx1"/>
              </a:solidFill>
            </a:endParaRPr>
          </a:p>
          <a:p>
            <a:endParaRPr lang="en-US" altLang="en-US" sz="3200">
              <a:solidFill>
                <a:schemeClr val="tx1"/>
              </a:solidFill>
            </a:endParaRPr>
          </a:p>
          <a:p>
            <a:r>
              <a:rPr lang="en-US" altLang="en-US" sz="3200">
                <a:solidFill>
                  <a:schemeClr val="tx1"/>
                </a:solidFill>
              </a:rPr>
              <a:t>Tachyarrhythmias with uncontrolled ventricular response.</a:t>
            </a:r>
            <a:endParaRPr lang="en-US" altLang="en-US" sz="3200">
              <a:solidFill>
                <a:schemeClr val="tx1"/>
              </a:solidFill>
            </a:endParaRPr>
          </a:p>
          <a:p>
            <a:endParaRPr lang="en-US" altLang="en-US" sz="3200">
              <a:solidFill>
                <a:schemeClr val="tx1"/>
              </a:solidFill>
            </a:endParaRPr>
          </a:p>
          <a:p>
            <a:r>
              <a:rPr lang="en-US" altLang="en-US" sz="3200">
                <a:solidFill>
                  <a:schemeClr val="tx1"/>
                </a:solidFill>
              </a:rPr>
              <a:t>Neuromuscular, musculoskeletal, or rheumatoid disorders exacerbated by exercise.</a:t>
            </a:r>
            <a:endParaRPr lang="en-US" altLang="en-US" sz="3200">
              <a:solidFill>
                <a:schemeClr val="tx1"/>
              </a:solidFill>
            </a:endParaRPr>
          </a:p>
          <a:p>
            <a:endParaRPr lang="en-US" altLang="en-US" sz="3200">
              <a:solidFill>
                <a:schemeClr val="tx1"/>
              </a:solidFill>
            </a:endParaRPr>
          </a:p>
          <a:p>
            <a:endParaRPr lang="en-US" altLang="en-US" sz="3200">
              <a:solidFill>
                <a:schemeClr val="tx1"/>
              </a:solidFill>
            </a:endParaRPr>
          </a:p>
        </p:txBody>
      </p:sp>
      <p:sp>
        <p:nvSpPr>
          <p:cNvPr id="13" name="Title 12"/>
          <p:cNvSpPr>
            <a:spLocks noGrp="1"/>
          </p:cNvSpPr>
          <p:nvPr>
            <p:ph type="title"/>
            <p:custDataLst>
              <p:tags r:id="rId6"/>
            </p:custDataLst>
          </p:nvPr>
        </p:nvSpPr>
        <p:spPr/>
        <p:txBody>
          <a:bodyPr vert="horz" wrap="square" lIns="0" tIns="0" rIns="0" bIns="0" rtlCol="0" anchor="b">
            <a:normAutofit/>
          </a:bodyPr>
          <a:lstStyle/>
          <a:p>
            <a:pPr lvl="0" algn="l">
              <a:buClrTx/>
              <a:buSzTx/>
              <a:buFontTx/>
            </a:pPr>
            <a:r>
              <a:rPr lang="en-US" dirty="0">
                <a:latin typeface="+mj-lt"/>
                <a:ea typeface="+mj-ea"/>
                <a:sym typeface="+mn-ea"/>
              </a:rPr>
              <a:t>contraindication</a:t>
            </a:r>
            <a:endParaRPr lang="en-US" dirty="0">
              <a:latin typeface="+mj-lt"/>
              <a:ea typeface="+mj-ea"/>
              <a:sym typeface="+mn-ea"/>
            </a:endParaRPr>
          </a:p>
        </p:txBody>
      </p:sp>
    </p:spTree>
    <p:custDataLst>
      <p:tags r:id="rId7"/>
    </p:custData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 name="Title 6"/>
          <p:cNvSpPr>
            <a:spLocks noGrp="1"/>
          </p:cNvSpPr>
          <p:nvPr>
            <p:ph type="title"/>
            <p:custDataLst>
              <p:tags r:id="rId1"/>
            </p:custDataLst>
          </p:nvPr>
        </p:nvSpPr>
        <p:spPr/>
        <p:txBody>
          <a:bodyPr vert="horz" wrap="square" lIns="0" tIns="0" rIns="0" bIns="0" rtlCol="0" anchor="b">
            <a:normAutofit/>
          </a:bodyPr>
          <a:lstStyle/>
          <a:p>
            <a:pPr lvl="0" algn="l">
              <a:buClrTx/>
              <a:buSzTx/>
              <a:buFontTx/>
            </a:pPr>
            <a:r>
              <a:rPr lang="en-US" dirty="0">
                <a:latin typeface="+mj-lt"/>
                <a:ea typeface="+mj-ea"/>
                <a:sym typeface="+mn-ea"/>
              </a:rPr>
              <a:t>Treadmill Stress Test Protocols</a:t>
            </a:r>
            <a:endParaRPr lang="en-US" dirty="0">
              <a:latin typeface="+mj-lt"/>
              <a:ea typeface="+mj-ea"/>
              <a:sym typeface="+mn-ea"/>
            </a:endParaRPr>
          </a:p>
        </p:txBody>
      </p:sp>
      <p:sp>
        <p:nvSpPr>
          <p:cNvPr id="8" name="Content Placeholder 7"/>
          <p:cNvSpPr>
            <a:spLocks noGrp="1"/>
          </p:cNvSpPr>
          <p:nvPr>
            <p:ph idx="1"/>
            <p:custDataLst>
              <p:tags r:id="rId2"/>
            </p:custDataLst>
          </p:nvPr>
        </p:nvSpPr>
        <p:spPr/>
        <p:txBody>
          <a:bodyPr/>
          <a:p>
            <a:endParaRPr lang="en-US">
              <a:latin typeface="+mn-lt"/>
              <a:ea typeface="+mn-ea"/>
            </a:endParaRPr>
          </a:p>
        </p:txBody>
      </p:sp>
      <p:sp>
        <p:nvSpPr>
          <p:cNvPr id="2" name="Content Placeholder 4"/>
          <p:cNvSpPr>
            <a:spLocks noGrp="1"/>
          </p:cNvSpPr>
          <p:nvPr>
            <p:custDataLst>
              <p:tags r:id="rId3"/>
            </p:custDataLst>
          </p:nvPr>
        </p:nvSpPr>
        <p:spPr>
          <a:xfrm>
            <a:off x="695960" y="1301749"/>
            <a:ext cx="10800000" cy="4873625"/>
          </a:xfrm>
          <a:prstGeom prst="rect">
            <a:avLst/>
          </a:prstGeom>
        </p:spPr>
        <p:txBody>
          <a:bodyPr vert="horz" wrap="square" lIns="91440" tIns="45720" rIns="91440" bIns="45720" rtlCol="0">
            <a:normAutofit fontScale="6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ltLang="en-US">
                <a:solidFill>
                  <a:schemeClr val="tx1"/>
                </a:solidFill>
              </a:rPr>
              <a:t>1. Bruce Protocol</a:t>
            </a:r>
            <a:endParaRPr lang="en-US" altLang="en-US">
              <a:solidFill>
                <a:schemeClr val="tx1"/>
              </a:solidFill>
            </a:endParaRPr>
          </a:p>
          <a:p>
            <a:pPr marL="0" indent="0">
              <a:buNone/>
            </a:pPr>
            <a:r>
              <a:rPr lang="en-US" altLang="en-US">
                <a:solidFill>
                  <a:schemeClr val="tx1"/>
                </a:solidFill>
              </a:rPr>
              <a:t>Most commonly used clinical stress test for diagnosing coronary artery disease (CAD).Involves 3-minute stages with progressive increases in speed and incline:</a:t>
            </a:r>
            <a:endParaRPr lang="en-US" altLang="en-US">
              <a:solidFill>
                <a:schemeClr val="tx1"/>
              </a:solidFill>
            </a:endParaRPr>
          </a:p>
          <a:p>
            <a:r>
              <a:rPr lang="en-US" altLang="en-US">
                <a:solidFill>
                  <a:schemeClr val="tx1"/>
                </a:solidFill>
              </a:rPr>
              <a:t>Starts at 1.7 mph (2.7 km/h) with a 10% incline.</a:t>
            </a:r>
            <a:endParaRPr lang="en-US" altLang="en-US">
              <a:solidFill>
                <a:schemeClr val="tx1"/>
              </a:solidFill>
            </a:endParaRPr>
          </a:p>
          <a:p>
            <a:r>
              <a:rPr lang="en-US" altLang="en-US">
                <a:solidFill>
                  <a:schemeClr val="tx1"/>
                </a:solidFill>
              </a:rPr>
              <a:t>Each stage increases speed (by ~0.8 mph) and incline (by 2%).</a:t>
            </a:r>
            <a:endParaRPr lang="en-US" altLang="en-US">
              <a:solidFill>
                <a:schemeClr val="tx1"/>
              </a:solidFill>
            </a:endParaRPr>
          </a:p>
          <a:p>
            <a:r>
              <a:rPr lang="en-US" altLang="en-US">
                <a:solidFill>
                  <a:schemeClr val="tx1"/>
                </a:solidFill>
              </a:rPr>
              <a:t>Aggressive protocol; not ideal for elderly or deconditioned patients.</a:t>
            </a:r>
            <a:endParaRPr lang="en-US" altLang="en-US">
              <a:solidFill>
                <a:schemeClr val="tx1"/>
              </a:solidFill>
            </a:endParaRPr>
          </a:p>
          <a:p>
            <a:r>
              <a:rPr lang="en-US" altLang="en-US">
                <a:solidFill>
                  <a:schemeClr val="tx1"/>
                </a:solidFill>
              </a:rPr>
              <a:t>Provides METs estimation and VO₂ max calculation.</a:t>
            </a:r>
            <a:endParaRPr lang="en-US" altLang="en-US">
              <a:solidFill>
                <a:schemeClr val="tx1"/>
              </a:solidFill>
            </a:endParaRPr>
          </a:p>
          <a:p>
            <a:pPr marL="0" indent="0">
              <a:buNone/>
            </a:pPr>
            <a:r>
              <a:rPr lang="en-US" altLang="en-US">
                <a:solidFill>
                  <a:schemeClr val="tx1"/>
                </a:solidFill>
              </a:rPr>
              <a:t>2. Modified Bruce Protocol</a:t>
            </a:r>
            <a:endParaRPr lang="en-US" altLang="en-US">
              <a:solidFill>
                <a:schemeClr val="tx1"/>
              </a:solidFill>
            </a:endParaRPr>
          </a:p>
          <a:p>
            <a:pPr marL="0" indent="0">
              <a:buNone/>
            </a:pPr>
            <a:r>
              <a:rPr lang="en-US" altLang="en-US">
                <a:solidFill>
                  <a:schemeClr val="tx1"/>
                </a:solidFill>
              </a:rPr>
              <a:t>Lower starting intensity to accommodate elderly or deconditioned patients.Begins with two low-intensity warm-up stages:</a:t>
            </a:r>
            <a:endParaRPr lang="en-US" altLang="en-US">
              <a:solidFill>
                <a:schemeClr val="tx1"/>
              </a:solidFill>
            </a:endParaRPr>
          </a:p>
          <a:p>
            <a:r>
              <a:rPr lang="en-US" altLang="en-US">
                <a:solidFill>
                  <a:schemeClr val="tx1"/>
                </a:solidFill>
              </a:rPr>
              <a:t>Stage 1: 1.7 mph (0% incline).</a:t>
            </a:r>
            <a:endParaRPr lang="en-US" altLang="en-US">
              <a:solidFill>
                <a:schemeClr val="tx1"/>
              </a:solidFill>
            </a:endParaRPr>
          </a:p>
          <a:p>
            <a:r>
              <a:rPr lang="en-US" altLang="en-US">
                <a:solidFill>
                  <a:schemeClr val="tx1"/>
                </a:solidFill>
              </a:rPr>
              <a:t>Stage 2: 1.7 mph (5% incline).</a:t>
            </a:r>
            <a:endParaRPr lang="en-US" altLang="en-US">
              <a:solidFill>
                <a:schemeClr val="tx1"/>
              </a:solidFill>
            </a:endParaRPr>
          </a:p>
          <a:p>
            <a:r>
              <a:rPr lang="en-US" altLang="en-US">
                <a:solidFill>
                  <a:schemeClr val="tx1"/>
                </a:solidFill>
              </a:rPr>
              <a:t>After these stages, it follows the standard Bruce protocol.</a:t>
            </a:r>
            <a:endParaRPr lang="en-US" altLang="en-US">
              <a:solidFill>
                <a:schemeClr val="tx1"/>
              </a:solidFill>
            </a:endParaRPr>
          </a:p>
          <a:p>
            <a:r>
              <a:rPr lang="en-US" altLang="en-US">
                <a:solidFill>
                  <a:schemeClr val="tx1"/>
                </a:solidFill>
              </a:rPr>
              <a:t>Used in patients recovering from cardiac events or undergoing preoperative evaluation.</a:t>
            </a:r>
            <a:endParaRPr lang="en-US" altLang="en-US">
              <a:solidFill>
                <a:schemeClr val="tx1"/>
              </a:solidFill>
            </a:endParaRPr>
          </a:p>
        </p:txBody>
      </p:sp>
    </p:spTree>
    <p:custDataLst>
      <p:tags r:id="rId4"/>
    </p:custData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Content Placeholder 2"/>
          <p:cNvSpPr>
            <a:spLocks noGrp="1"/>
          </p:cNvSpPr>
          <p:nvPr>
            <p:custDataLst>
              <p:tags r:id="rId1"/>
            </p:custDataLst>
          </p:nvPr>
        </p:nvSpPr>
        <p:spPr>
          <a:xfrm>
            <a:off x="335915" y="242570"/>
            <a:ext cx="11017885" cy="5934710"/>
          </a:xfrm>
          <a:prstGeom prst="rect">
            <a:avLst/>
          </a:prstGeom>
        </p:spPr>
        <p:txBody>
          <a:bodyPr vert="horz" wrap="square"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ltLang="en-US" sz="2000">
                <a:solidFill>
                  <a:schemeClr val="tx1"/>
                </a:solidFill>
                <a:cs typeface="Times New Roman" panose="02020603050405020304" charset="0"/>
              </a:rPr>
              <a:t>3. Balke Protocol</a:t>
            </a:r>
            <a:endParaRPr lang="en-US" altLang="en-US" sz="2000">
              <a:solidFill>
                <a:schemeClr val="tx1"/>
              </a:solidFill>
              <a:cs typeface="Times New Roman" panose="02020603050405020304" charset="0"/>
            </a:endParaRPr>
          </a:p>
          <a:p>
            <a:r>
              <a:rPr lang="en-US" altLang="en-US" sz="2000">
                <a:solidFill>
                  <a:schemeClr val="tx1"/>
                </a:solidFill>
                <a:cs typeface="Times New Roman" panose="02020603050405020304" charset="0"/>
              </a:rPr>
              <a:t>Constant speed (3.3 mph for men, 3.0 mph for women) with gradual incline changes.</a:t>
            </a:r>
            <a:endParaRPr lang="en-US" altLang="en-US" sz="2000">
              <a:solidFill>
                <a:schemeClr val="tx1"/>
              </a:solidFill>
              <a:cs typeface="Times New Roman" panose="02020603050405020304" charset="0"/>
            </a:endParaRPr>
          </a:p>
          <a:p>
            <a:r>
              <a:rPr lang="en-US" altLang="en-US" sz="2000">
                <a:solidFill>
                  <a:schemeClr val="tx1"/>
                </a:solidFill>
                <a:cs typeface="Times New Roman" panose="02020603050405020304" charset="0"/>
              </a:rPr>
              <a:t>Incline increases by 1% every minute, keeping the workload more gradual and controlled.</a:t>
            </a:r>
            <a:endParaRPr lang="en-US" altLang="en-US" sz="2000">
              <a:solidFill>
                <a:schemeClr val="tx1"/>
              </a:solidFill>
              <a:cs typeface="Times New Roman" panose="02020603050405020304" charset="0"/>
            </a:endParaRPr>
          </a:p>
          <a:p>
            <a:r>
              <a:rPr lang="en-US" altLang="en-US" sz="2000">
                <a:solidFill>
                  <a:schemeClr val="tx1"/>
                </a:solidFill>
                <a:cs typeface="Times New Roman" panose="02020603050405020304" charset="0"/>
              </a:rPr>
              <a:t>Preferred in research settings and athletic performance testing.</a:t>
            </a:r>
            <a:endParaRPr lang="en-US" altLang="en-US" sz="2000">
              <a:solidFill>
                <a:schemeClr val="tx1"/>
              </a:solidFill>
              <a:cs typeface="Times New Roman" panose="02020603050405020304" charset="0"/>
            </a:endParaRPr>
          </a:p>
          <a:p>
            <a:r>
              <a:rPr lang="en-US" altLang="en-US" sz="2000">
                <a:solidFill>
                  <a:schemeClr val="tx1"/>
                </a:solidFill>
                <a:cs typeface="Times New Roman" panose="02020603050405020304" charset="0"/>
              </a:rPr>
              <a:t>Useful for assessing endurance and aerobic capacity.</a:t>
            </a:r>
            <a:endParaRPr lang="en-US" altLang="en-US" sz="2000">
              <a:solidFill>
                <a:schemeClr val="tx1"/>
              </a:solidFill>
              <a:cs typeface="Times New Roman" panose="02020603050405020304" charset="0"/>
            </a:endParaRPr>
          </a:p>
          <a:p>
            <a:pPr marL="0" indent="0">
              <a:buNone/>
            </a:pPr>
            <a:r>
              <a:rPr lang="en-US" altLang="en-US" sz="2000">
                <a:solidFill>
                  <a:schemeClr val="tx1"/>
                </a:solidFill>
                <a:cs typeface="Times New Roman" panose="02020603050405020304" charset="0"/>
              </a:rPr>
              <a:t>4. Naughton Protocol</a:t>
            </a:r>
            <a:endParaRPr lang="en-US" altLang="en-US" sz="2000">
              <a:solidFill>
                <a:schemeClr val="tx1"/>
              </a:solidFill>
              <a:cs typeface="Times New Roman" panose="02020603050405020304" charset="0"/>
            </a:endParaRPr>
          </a:p>
          <a:p>
            <a:r>
              <a:rPr lang="en-US" altLang="en-US" sz="2000">
                <a:solidFill>
                  <a:schemeClr val="tx1"/>
                </a:solidFill>
                <a:cs typeface="Times New Roman" panose="02020603050405020304" charset="0"/>
              </a:rPr>
              <a:t>Designed for patients with compromised functional capacity, such as those with heart failure or significant cardiovascular disease.</a:t>
            </a:r>
            <a:endParaRPr lang="en-US" altLang="en-US" sz="2000">
              <a:solidFill>
                <a:schemeClr val="tx1"/>
              </a:solidFill>
              <a:cs typeface="Times New Roman" panose="02020603050405020304" charset="0"/>
            </a:endParaRPr>
          </a:p>
          <a:p>
            <a:r>
              <a:rPr lang="en-US" altLang="en-US" sz="2000">
                <a:solidFill>
                  <a:schemeClr val="tx1"/>
                </a:solidFill>
                <a:cs typeface="Times New Roman" panose="02020603050405020304" charset="0"/>
              </a:rPr>
              <a:t>Features slow, gradual workload increments, making it safer for high-risk individuals.</a:t>
            </a:r>
            <a:endParaRPr lang="en-US" altLang="en-US" sz="2000">
              <a:solidFill>
                <a:schemeClr val="tx1"/>
              </a:solidFill>
              <a:cs typeface="Times New Roman" panose="02020603050405020304" charset="0"/>
            </a:endParaRPr>
          </a:p>
          <a:p>
            <a:r>
              <a:rPr lang="en-US" altLang="en-US" sz="2000">
                <a:solidFill>
                  <a:schemeClr val="tx1"/>
                </a:solidFill>
                <a:cs typeface="Times New Roman" panose="02020603050405020304" charset="0"/>
              </a:rPr>
              <a:t>Stage duration: 2 minutes, starting at 1 mph with a 0% incline, then increasing the incline by 3.5% every stage.</a:t>
            </a:r>
            <a:endParaRPr lang="en-US" altLang="en-US" sz="2000">
              <a:solidFill>
                <a:schemeClr val="tx1"/>
              </a:solidFill>
              <a:cs typeface="Times New Roman" panose="02020603050405020304" charset="0"/>
            </a:endParaRPr>
          </a:p>
          <a:p>
            <a:r>
              <a:rPr lang="en-US" altLang="en-US" sz="2000">
                <a:solidFill>
                  <a:schemeClr val="tx1"/>
                </a:solidFill>
                <a:cs typeface="Times New Roman" panose="02020603050405020304" charset="0"/>
              </a:rPr>
              <a:t>Used in cardiac rehabilitation and preoperative evaluations.</a:t>
            </a:r>
            <a:endParaRPr lang="en-US" altLang="en-US" sz="2000">
              <a:solidFill>
                <a:schemeClr val="tx1"/>
              </a:solidFill>
              <a:cs typeface="Times New Roman" panose="02020603050405020304" charset="0"/>
            </a:endParaRPr>
          </a:p>
        </p:txBody>
      </p:sp>
    </p:spTree>
    <p:custDataLst>
      <p:tags r:id="rId2"/>
    </p:custData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Content Placeholder 2"/>
          <p:cNvSpPr>
            <a:spLocks noGrp="1"/>
          </p:cNvSpPr>
          <p:nvPr>
            <p:custDataLst>
              <p:tags r:id="rId1"/>
            </p:custDataLst>
          </p:nvPr>
        </p:nvSpPr>
        <p:spPr>
          <a:xfrm>
            <a:off x="838200" y="653415"/>
            <a:ext cx="10515600" cy="5523865"/>
          </a:xfrm>
          <a:prstGeom prst="rect">
            <a:avLst/>
          </a:prstGeom>
        </p:spPr>
        <p:txBody>
          <a:bodyPr vert="horz" wrap="square" lIns="91440" tIns="45720" rIns="91440" bIns="45720" rtlCol="0">
            <a:normAutofit fontScale="6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en-US" altLang="en-US" sz="2855">
                <a:solidFill>
                  <a:schemeClr val="tx1"/>
                </a:solidFill>
                <a:cs typeface="Times New Roman" panose="02020603050405020304" charset="0"/>
              </a:rPr>
              <a:t>Bicycle Ergometer Tests</a:t>
            </a:r>
            <a:endParaRPr lang="en-US" altLang="en-US" sz="2855">
              <a:solidFill>
                <a:schemeClr val="tx1"/>
              </a:solidFill>
              <a:cs typeface="Times New Roman" panose="02020603050405020304" charset="0"/>
            </a:endParaRPr>
          </a:p>
          <a:p>
            <a:pPr marL="0" indent="0" algn="just">
              <a:buNone/>
            </a:pPr>
            <a:r>
              <a:rPr lang="en-US" altLang="en-US" sz="2855">
                <a:solidFill>
                  <a:schemeClr val="tx1"/>
                </a:solidFill>
                <a:cs typeface="Times New Roman" panose="02020603050405020304" charset="0"/>
              </a:rPr>
              <a:t>Bicycle ergometer tests are widely used for cardiorespiratory fitness assessment and cardiac stress testing. They allow for precise workload adjustments based on power output (watts) and are commonly used in both clinical and sports settings.</a:t>
            </a:r>
            <a:endParaRPr lang="en-US" altLang="en-US" sz="2855">
              <a:solidFill>
                <a:schemeClr val="tx1"/>
              </a:solidFill>
              <a:cs typeface="Times New Roman" panose="02020603050405020304" charset="0"/>
            </a:endParaRPr>
          </a:p>
          <a:p>
            <a:pPr marL="0" indent="0" algn="just">
              <a:buNone/>
            </a:pPr>
            <a:endParaRPr lang="en-US" altLang="en-US" sz="2855">
              <a:solidFill>
                <a:schemeClr val="tx1"/>
              </a:solidFill>
              <a:cs typeface="Times New Roman" panose="02020603050405020304" charset="0"/>
            </a:endParaRPr>
          </a:p>
          <a:p>
            <a:pPr marL="0" indent="0" algn="just">
              <a:buNone/>
            </a:pPr>
            <a:r>
              <a:rPr lang="en-US" altLang="en-US" sz="2855">
                <a:solidFill>
                  <a:schemeClr val="tx1"/>
                </a:solidFill>
                <a:cs typeface="Times New Roman" panose="02020603050405020304" charset="0"/>
              </a:rPr>
              <a:t>Key Features:</a:t>
            </a:r>
            <a:endParaRPr lang="en-US" altLang="en-US" sz="2855">
              <a:solidFill>
                <a:schemeClr val="tx1"/>
              </a:solidFill>
              <a:cs typeface="Times New Roman" panose="02020603050405020304" charset="0"/>
            </a:endParaRPr>
          </a:p>
          <a:p>
            <a:pPr algn="just"/>
            <a:r>
              <a:rPr lang="en-US" altLang="en-US" sz="2855">
                <a:solidFill>
                  <a:schemeClr val="tx1"/>
                </a:solidFill>
                <a:cs typeface="Times New Roman" panose="02020603050405020304" charset="0"/>
              </a:rPr>
              <a:t>Measures power output in watts, enabling controlled and repeatable workload increments.</a:t>
            </a:r>
            <a:endParaRPr lang="en-US" altLang="en-US" sz="2855">
              <a:solidFill>
                <a:schemeClr val="tx1"/>
              </a:solidFill>
              <a:cs typeface="Times New Roman" panose="02020603050405020304" charset="0"/>
            </a:endParaRPr>
          </a:p>
          <a:p>
            <a:pPr algn="just"/>
            <a:r>
              <a:rPr lang="en-US" altLang="en-US" sz="2855">
                <a:solidFill>
                  <a:schemeClr val="tx1"/>
                </a:solidFill>
                <a:cs typeface="Times New Roman" panose="02020603050405020304" charset="0"/>
              </a:rPr>
              <a:t>Produces lower VO₂ max values (~10-15% lower) than treadmill tests due to reduced muscle mass activation.</a:t>
            </a:r>
            <a:endParaRPr lang="en-US" altLang="en-US" sz="2855">
              <a:solidFill>
                <a:schemeClr val="tx1"/>
              </a:solidFill>
              <a:cs typeface="Times New Roman" panose="02020603050405020304" charset="0"/>
            </a:endParaRPr>
          </a:p>
          <a:p>
            <a:pPr algn="just"/>
            <a:r>
              <a:rPr lang="en-US" altLang="en-US" sz="2855">
                <a:solidFill>
                  <a:schemeClr val="tx1"/>
                </a:solidFill>
                <a:cs typeface="Times New Roman" panose="02020603050405020304" charset="0"/>
              </a:rPr>
              <a:t>Reduces movement artifacts in ECG recordings, leading to better arrhythmia detection and more accurate electrocardiographic analysis.</a:t>
            </a:r>
            <a:endParaRPr lang="en-US" altLang="en-US" sz="2855">
              <a:solidFill>
                <a:schemeClr val="tx1"/>
              </a:solidFill>
              <a:cs typeface="Times New Roman" panose="02020603050405020304" charset="0"/>
            </a:endParaRPr>
          </a:p>
          <a:p>
            <a:pPr algn="just"/>
            <a:r>
              <a:rPr lang="en-US" altLang="en-US" sz="2855">
                <a:solidFill>
                  <a:schemeClr val="tx1"/>
                </a:solidFill>
                <a:cs typeface="Times New Roman" panose="02020603050405020304" charset="0"/>
              </a:rPr>
              <a:t>Preferred in patients with balance issues, orthopedic conditions, or those unable to perform treadmill testing.</a:t>
            </a:r>
            <a:endParaRPr lang="en-US" altLang="en-US" sz="2855">
              <a:solidFill>
                <a:schemeClr val="tx1"/>
              </a:solidFill>
              <a:cs typeface="Times New Roman" panose="02020603050405020304" charset="0"/>
            </a:endParaRPr>
          </a:p>
          <a:p>
            <a:pPr marL="0" indent="0" algn="just">
              <a:buNone/>
            </a:pPr>
            <a:r>
              <a:rPr lang="en-US" altLang="en-US" sz="2855">
                <a:solidFill>
                  <a:schemeClr val="tx1"/>
                </a:solidFill>
                <a:cs typeface="Times New Roman" panose="02020603050405020304" charset="0"/>
              </a:rPr>
              <a:t>Commonly used in athlete performance testing, especially for cyclists and endurance sports training.</a:t>
            </a:r>
            <a:endParaRPr lang="en-US" altLang="en-US" sz="2855">
              <a:solidFill>
                <a:schemeClr val="tx1"/>
              </a:solidFill>
              <a:cs typeface="Times New Roman" panose="02020603050405020304" charset="0"/>
            </a:endParaRPr>
          </a:p>
        </p:txBody>
      </p:sp>
    </p:spTree>
    <p:custDataLst>
      <p:tags r:id="rId2"/>
    </p:custData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Content Placeholder 2"/>
          <p:cNvSpPr>
            <a:spLocks noGrp="1"/>
          </p:cNvSpPr>
          <p:nvPr>
            <p:custDataLst>
              <p:tags r:id="rId1"/>
            </p:custDataLst>
          </p:nvPr>
        </p:nvSpPr>
        <p:spPr>
          <a:xfrm>
            <a:off x="486410" y="301625"/>
            <a:ext cx="10515600" cy="4351338"/>
          </a:xfrm>
          <a:prstGeom prst="rect">
            <a:avLst/>
          </a:prstGeom>
        </p:spPr>
        <p:txBody>
          <a:bodyPr vert="horz" wrap="square" lIns="91440" tIns="45720" rIns="91440" bIns="45720" rtlCol="0">
            <a:normAutofit fontScale="5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en-US" altLang="en-US" sz="3000">
                <a:solidFill>
                  <a:schemeClr val="tx1"/>
                </a:solidFill>
                <a:cs typeface="Times New Roman" panose="02020603050405020304" charset="0"/>
              </a:rPr>
              <a:t>Arm-Crank Ergometer Tests</a:t>
            </a:r>
            <a:endParaRPr lang="en-US" altLang="en-US" sz="3000">
              <a:solidFill>
                <a:schemeClr val="tx1"/>
              </a:solidFill>
              <a:cs typeface="Times New Roman" panose="02020603050405020304" charset="0"/>
            </a:endParaRPr>
          </a:p>
          <a:p>
            <a:pPr marL="0" indent="0" algn="just">
              <a:buNone/>
            </a:pPr>
            <a:r>
              <a:rPr lang="en-US" altLang="en-US" sz="3000">
                <a:solidFill>
                  <a:schemeClr val="tx1"/>
                </a:solidFill>
                <a:cs typeface="Times New Roman" panose="02020603050405020304" charset="0"/>
              </a:rPr>
              <a:t>The arm-crank ergometer (ACE) is a specialized testing modality for individuals who cannot perform lower limb exercises, such as amputees, wheelchair users, or patients with neuromuscular disorders.</a:t>
            </a:r>
            <a:endParaRPr lang="en-US" altLang="en-US" sz="3000">
              <a:solidFill>
                <a:schemeClr val="tx1"/>
              </a:solidFill>
              <a:cs typeface="Times New Roman" panose="02020603050405020304" charset="0"/>
            </a:endParaRPr>
          </a:p>
          <a:p>
            <a:pPr marL="0" indent="0" algn="just">
              <a:buNone/>
            </a:pPr>
            <a:endParaRPr lang="en-US" altLang="en-US" sz="3000">
              <a:solidFill>
                <a:schemeClr val="tx1"/>
              </a:solidFill>
              <a:cs typeface="Times New Roman" panose="02020603050405020304" charset="0"/>
            </a:endParaRPr>
          </a:p>
          <a:p>
            <a:pPr marL="0" indent="0" algn="just">
              <a:buNone/>
            </a:pPr>
            <a:r>
              <a:rPr lang="en-US" altLang="en-US" sz="3000">
                <a:solidFill>
                  <a:schemeClr val="tx1"/>
                </a:solidFill>
                <a:cs typeface="Times New Roman" panose="02020603050405020304" charset="0"/>
              </a:rPr>
              <a:t>Key Features:</a:t>
            </a:r>
            <a:endParaRPr lang="en-US" altLang="en-US" sz="3000">
              <a:solidFill>
                <a:schemeClr val="tx1"/>
              </a:solidFill>
              <a:cs typeface="Times New Roman" panose="02020603050405020304" charset="0"/>
            </a:endParaRPr>
          </a:p>
          <a:p>
            <a:pPr marL="0" indent="0" algn="just">
              <a:buNone/>
            </a:pPr>
            <a:r>
              <a:rPr lang="en-US" altLang="en-US" sz="3000">
                <a:solidFill>
                  <a:schemeClr val="tx1"/>
                </a:solidFill>
                <a:cs typeface="Times New Roman" panose="02020603050405020304" charset="0"/>
              </a:rPr>
              <a:t>Engages the upper body musculature, leading to higher heart rate and blood pressure responses than lower-body exercise.</a:t>
            </a:r>
            <a:endParaRPr lang="en-US" altLang="en-US" sz="3000">
              <a:solidFill>
                <a:schemeClr val="tx1"/>
              </a:solidFill>
              <a:cs typeface="Times New Roman" panose="02020603050405020304" charset="0"/>
            </a:endParaRPr>
          </a:p>
          <a:p>
            <a:pPr marL="0" indent="0" algn="just">
              <a:buNone/>
            </a:pPr>
            <a:r>
              <a:rPr lang="en-US" altLang="en-US" sz="3000">
                <a:solidFill>
                  <a:schemeClr val="tx1"/>
                </a:solidFill>
                <a:cs typeface="Times New Roman" panose="02020603050405020304" charset="0"/>
              </a:rPr>
              <a:t>Often used in paralympic sports, upper-body endurance training, and cardiopulmonary rehabilitation.</a:t>
            </a:r>
            <a:endParaRPr lang="en-US" altLang="en-US" sz="3000">
              <a:solidFill>
                <a:schemeClr val="tx1"/>
              </a:solidFill>
              <a:cs typeface="Times New Roman" panose="02020603050405020304" charset="0"/>
            </a:endParaRPr>
          </a:p>
          <a:p>
            <a:pPr marL="0" indent="0" algn="just">
              <a:buNone/>
            </a:pPr>
            <a:r>
              <a:rPr lang="en-US" altLang="en-US" sz="3000">
                <a:solidFill>
                  <a:schemeClr val="tx1"/>
                </a:solidFill>
                <a:cs typeface="Times New Roman" panose="02020603050405020304" charset="0"/>
              </a:rPr>
              <a:t>Provides an alternative stress test for patients with peripheral vascular disease (PVD), spinal cord injuries (SCI), or severe lower-limb impairments.</a:t>
            </a:r>
            <a:endParaRPr lang="en-US" altLang="en-US" sz="3000">
              <a:solidFill>
                <a:schemeClr val="tx1"/>
              </a:solidFill>
              <a:cs typeface="Times New Roman" panose="02020603050405020304" charset="0"/>
            </a:endParaRPr>
          </a:p>
          <a:p>
            <a:pPr marL="0" indent="0" algn="just">
              <a:buNone/>
            </a:pPr>
            <a:r>
              <a:rPr lang="en-US" altLang="en-US" sz="3000">
                <a:solidFill>
                  <a:schemeClr val="tx1"/>
                </a:solidFill>
                <a:cs typeface="Times New Roman" panose="02020603050405020304" charset="0"/>
              </a:rPr>
              <a:t>Utilized in assessing fitness levels for hand-cycling and upper-body-specific sports (e.g., rowing, swimming, wheelchair racing).</a:t>
            </a:r>
            <a:endParaRPr lang="en-US" altLang="en-US" sz="3000">
              <a:solidFill>
                <a:schemeClr val="tx1"/>
              </a:solidFill>
              <a:cs typeface="Times New Roman" panose="02020603050405020304" charset="0"/>
            </a:endParaRPr>
          </a:p>
          <a:p>
            <a:pPr marL="0" indent="0" algn="just">
              <a:buNone/>
            </a:pPr>
            <a:endParaRPr lang="en-US" altLang="en-US" sz="3000">
              <a:solidFill>
                <a:schemeClr val="tx1"/>
              </a:solidFill>
              <a:cs typeface="Times New Roman" panose="02020603050405020304" charset="0"/>
            </a:endParaRPr>
          </a:p>
        </p:txBody>
      </p:sp>
    </p:spTree>
    <p:custDataLst>
      <p:tags r:id="rId2"/>
    </p:custData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Content Placeholder 2"/>
          <p:cNvSpPr>
            <a:spLocks noGrp="1"/>
          </p:cNvSpPr>
          <p:nvPr>
            <p:custDataLst>
              <p:tags r:id="rId1"/>
            </p:custDataLst>
          </p:nvPr>
        </p:nvSpPr>
        <p:spPr>
          <a:xfrm>
            <a:off x="277495" y="175895"/>
            <a:ext cx="11704320" cy="6478270"/>
          </a:xfrm>
          <a:prstGeom prst="rect">
            <a:avLst/>
          </a:prstGeom>
        </p:spPr>
        <p:txBody>
          <a:bodyPr vert="horz" wrap="square"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ltLang="en-US" sz="2000" b="1">
                <a:solidFill>
                  <a:schemeClr val="tx1"/>
                </a:solidFill>
                <a:cs typeface="Times New Roman" panose="02020603050405020304" charset="0"/>
              </a:rPr>
              <a:t>Heart Rate and Blood Pressure Monitoring in Stress Testing :</a:t>
            </a:r>
            <a:endParaRPr lang="en-US" altLang="en-US" sz="2000" b="1">
              <a:solidFill>
                <a:schemeClr val="tx1"/>
              </a:solidFill>
              <a:cs typeface="Times New Roman" panose="02020603050405020304" charset="0"/>
            </a:endParaRPr>
          </a:p>
          <a:p>
            <a:pPr marL="0" indent="0">
              <a:buNone/>
            </a:pPr>
            <a:r>
              <a:rPr lang="en-US" altLang="en-US" sz="2000">
                <a:solidFill>
                  <a:schemeClr val="tx1"/>
                </a:solidFill>
                <a:cs typeface="Times New Roman" panose="02020603050405020304" charset="0"/>
              </a:rPr>
              <a:t>Monitoring heart rate (HR) and blood pressure (BP) responses during stress testing is essential for assessing cardiovascular function, identifying abnormalities, and predicting long-term outcomes.</a:t>
            </a:r>
            <a:endParaRPr lang="en-US" altLang="en-US" sz="2000">
              <a:solidFill>
                <a:schemeClr val="tx1"/>
              </a:solidFill>
              <a:cs typeface="Times New Roman" panose="02020603050405020304" charset="0"/>
            </a:endParaRPr>
          </a:p>
          <a:p>
            <a:pPr marL="0" indent="0">
              <a:buNone/>
            </a:pPr>
            <a:endParaRPr lang="en-US" altLang="en-US" sz="2000">
              <a:solidFill>
                <a:schemeClr val="tx1"/>
              </a:solidFill>
              <a:cs typeface="Times New Roman" panose="02020603050405020304" charset="0"/>
            </a:endParaRPr>
          </a:p>
          <a:p>
            <a:pPr marL="0" indent="0">
              <a:buNone/>
            </a:pPr>
            <a:r>
              <a:rPr lang="en-US" altLang="en-US" sz="2000" b="1">
                <a:solidFill>
                  <a:schemeClr val="tx1"/>
                </a:solidFill>
                <a:cs typeface="Times New Roman" panose="02020603050405020304" charset="0"/>
              </a:rPr>
              <a:t>Heart Rate (HR) Response :</a:t>
            </a:r>
            <a:endParaRPr lang="en-US" altLang="en-US" sz="2000" b="1">
              <a:solidFill>
                <a:schemeClr val="tx1"/>
              </a:solidFill>
              <a:cs typeface="Times New Roman" panose="02020603050405020304" charset="0"/>
            </a:endParaRPr>
          </a:p>
          <a:p>
            <a:r>
              <a:rPr lang="en-US" altLang="en-US" sz="2000">
                <a:solidFill>
                  <a:schemeClr val="tx1"/>
                </a:solidFill>
                <a:cs typeface="Times New Roman" panose="02020603050405020304" charset="0"/>
              </a:rPr>
              <a:t>Normal Response: HR increases proportionally with workload.</a:t>
            </a:r>
            <a:endParaRPr lang="en-US" altLang="en-US" sz="2000">
              <a:solidFill>
                <a:schemeClr val="tx1"/>
              </a:solidFill>
              <a:cs typeface="Times New Roman" panose="02020603050405020304" charset="0"/>
            </a:endParaRPr>
          </a:p>
          <a:p>
            <a:r>
              <a:rPr lang="en-US" altLang="en-US" sz="2000">
                <a:solidFill>
                  <a:schemeClr val="tx1"/>
                </a:solidFill>
                <a:cs typeface="Times New Roman" panose="02020603050405020304" charset="0"/>
              </a:rPr>
              <a:t>Chronotropic Incompetence:</a:t>
            </a:r>
            <a:endParaRPr lang="en-US" altLang="en-US" sz="2000">
              <a:solidFill>
                <a:schemeClr val="tx1"/>
              </a:solidFill>
              <a:cs typeface="Times New Roman" panose="02020603050405020304" charset="0"/>
            </a:endParaRPr>
          </a:p>
          <a:p>
            <a:r>
              <a:rPr lang="en-US" altLang="en-US" sz="2000">
                <a:solidFill>
                  <a:schemeClr val="tx1"/>
                </a:solidFill>
                <a:cs typeface="Times New Roman" panose="02020603050405020304" charset="0"/>
              </a:rPr>
              <a:t>Failure of HR to rise adequately with increasing exertion.</a:t>
            </a:r>
            <a:endParaRPr lang="en-US" altLang="en-US" sz="2000">
              <a:solidFill>
                <a:schemeClr val="tx1"/>
              </a:solidFill>
              <a:cs typeface="Times New Roman" panose="02020603050405020304" charset="0"/>
            </a:endParaRPr>
          </a:p>
          <a:p>
            <a:r>
              <a:rPr lang="en-US" altLang="en-US" sz="2000">
                <a:solidFill>
                  <a:schemeClr val="tx1"/>
                </a:solidFill>
                <a:cs typeface="Times New Roman" panose="02020603050405020304" charset="0"/>
              </a:rPr>
              <a:t>Indicates autonomic dysfunction, conduction abnormalities, or beta-blocker effects.</a:t>
            </a:r>
            <a:endParaRPr lang="en-US" altLang="en-US" sz="2000">
              <a:solidFill>
                <a:schemeClr val="tx1"/>
              </a:solidFill>
              <a:cs typeface="Times New Roman" panose="02020603050405020304" charset="0"/>
            </a:endParaRPr>
          </a:p>
          <a:p>
            <a:r>
              <a:rPr lang="en-US" altLang="en-US" sz="2000">
                <a:solidFill>
                  <a:schemeClr val="tx1"/>
                </a:solidFill>
                <a:cs typeface="Times New Roman" panose="02020603050405020304" charset="0"/>
              </a:rPr>
              <a:t>Associated with higher cardiovascular mortality risk.</a:t>
            </a:r>
            <a:endParaRPr lang="en-US" altLang="en-US" sz="2000">
              <a:solidFill>
                <a:schemeClr val="tx1"/>
              </a:solidFill>
              <a:cs typeface="Times New Roman" panose="02020603050405020304" charset="0"/>
            </a:endParaRPr>
          </a:p>
          <a:p>
            <a:pPr marL="0" indent="0">
              <a:buNone/>
            </a:pPr>
            <a:r>
              <a:rPr lang="en-US" altLang="en-US" sz="2000" b="1">
                <a:solidFill>
                  <a:schemeClr val="tx1"/>
                </a:solidFill>
                <a:cs typeface="Times New Roman" panose="02020603050405020304" charset="0"/>
              </a:rPr>
              <a:t>Blood Pressure (BP) Response :</a:t>
            </a:r>
            <a:endParaRPr lang="en-US" altLang="en-US" sz="2000" b="1">
              <a:solidFill>
                <a:schemeClr val="tx1"/>
              </a:solidFill>
              <a:cs typeface="Times New Roman" panose="02020603050405020304" charset="0"/>
            </a:endParaRPr>
          </a:p>
          <a:p>
            <a:r>
              <a:rPr lang="en-US" altLang="en-US" sz="2000">
                <a:solidFill>
                  <a:schemeClr val="tx1"/>
                </a:solidFill>
                <a:cs typeface="Times New Roman" panose="02020603050405020304" charset="0"/>
              </a:rPr>
              <a:t>Systolic BP (SBP) should increase ~10 mmHg per MET (Metabolic Equivalent of Task).</a:t>
            </a:r>
            <a:endParaRPr lang="en-US" altLang="en-US" sz="2000">
              <a:solidFill>
                <a:schemeClr val="tx1"/>
              </a:solidFill>
              <a:cs typeface="Times New Roman" panose="02020603050405020304" charset="0"/>
            </a:endParaRPr>
          </a:p>
          <a:p>
            <a:r>
              <a:rPr lang="en-US" altLang="en-US" sz="2000">
                <a:solidFill>
                  <a:schemeClr val="tx1"/>
                </a:solidFill>
                <a:cs typeface="Times New Roman" panose="02020603050405020304" charset="0"/>
              </a:rPr>
              <a:t>Abnormal Responses:</a:t>
            </a:r>
            <a:endParaRPr lang="en-US" altLang="en-US" sz="2000">
              <a:solidFill>
                <a:schemeClr val="tx1"/>
              </a:solidFill>
              <a:cs typeface="Times New Roman" panose="02020603050405020304" charset="0"/>
            </a:endParaRPr>
          </a:p>
          <a:p>
            <a:r>
              <a:rPr lang="en-US" altLang="en-US" sz="2000">
                <a:solidFill>
                  <a:schemeClr val="tx1"/>
                </a:solidFill>
                <a:cs typeface="Times New Roman" panose="02020603050405020304" charset="0"/>
              </a:rPr>
              <a:t>Excessive BP rise: SBP &gt; 250 mmHg or DBP &gt; 115 mmHg may indicate hypertension or exaggerated vascular response.</a:t>
            </a:r>
            <a:endParaRPr lang="en-US" altLang="en-US" sz="2000">
              <a:solidFill>
                <a:schemeClr val="tx1"/>
              </a:solidFill>
              <a:cs typeface="Times New Roman" panose="02020603050405020304" charset="0"/>
            </a:endParaRPr>
          </a:p>
          <a:p>
            <a:r>
              <a:rPr lang="en-US" altLang="en-US" sz="2000">
                <a:solidFill>
                  <a:schemeClr val="tx1"/>
                </a:solidFill>
                <a:cs typeface="Times New Roman" panose="02020603050405020304" charset="0"/>
              </a:rPr>
              <a:t>Drop in SBP (&gt;10 mmHg from baseline): Suggests myocardial ischemia, left ventricular dysfunction, or obstructive cardiac pathology.</a:t>
            </a:r>
            <a:endParaRPr lang="en-US" altLang="en-US" sz="2000">
              <a:solidFill>
                <a:schemeClr val="tx1"/>
              </a:solidFill>
              <a:cs typeface="Times New Roman" panose="02020603050405020304" charset="0"/>
            </a:endParaRPr>
          </a:p>
        </p:txBody>
      </p:sp>
    </p:spTree>
    <p:custDataLst>
      <p:tags r:id="rId2"/>
    </p:custData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Content Placeholder 2"/>
          <p:cNvSpPr>
            <a:spLocks noGrp="1"/>
          </p:cNvSpPr>
          <p:nvPr>
            <p:custDataLst>
              <p:tags r:id="rId1"/>
            </p:custDataLst>
          </p:nvPr>
        </p:nvSpPr>
        <p:spPr>
          <a:xfrm>
            <a:off x="302260" y="318135"/>
            <a:ext cx="11587480" cy="6226810"/>
          </a:xfrm>
          <a:prstGeom prst="rect">
            <a:avLst/>
          </a:prstGeom>
        </p:spPr>
        <p:txBody>
          <a:bodyPr vert="horz" wrap="square" lIns="91440" tIns="45720" rIns="91440" bIns="45720" rtlCol="0">
            <a:normAutofit fontScale="5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en-US" altLang="en-US" sz="3000" b="1">
                <a:solidFill>
                  <a:schemeClr val="tx1"/>
                </a:solidFill>
                <a:cs typeface="Times New Roman" panose="02020603050405020304" charset="0"/>
              </a:rPr>
              <a:t>ECG Monitoring During Stress Testing : </a:t>
            </a:r>
            <a:endParaRPr lang="en-US" altLang="en-US" sz="3000">
              <a:solidFill>
                <a:schemeClr val="tx1"/>
              </a:solidFill>
              <a:cs typeface="Times New Roman" panose="02020603050405020304" charset="0"/>
            </a:endParaRPr>
          </a:p>
          <a:p>
            <a:pPr marL="0" indent="0" algn="just">
              <a:buNone/>
            </a:pPr>
            <a:r>
              <a:rPr lang="en-US" altLang="en-US" sz="3000">
                <a:solidFill>
                  <a:schemeClr val="tx1"/>
                </a:solidFill>
                <a:cs typeface="Times New Roman" panose="02020603050405020304" charset="0"/>
              </a:rPr>
              <a:t>Continuous electrocardiographic (ECG) monitoring during stress testing helps detect ischemic changes, arrhythmias, and conduction abnormalities.</a:t>
            </a:r>
            <a:endParaRPr lang="en-US" altLang="en-US" sz="3000">
              <a:solidFill>
                <a:schemeClr val="tx1"/>
              </a:solidFill>
              <a:cs typeface="Times New Roman" panose="02020603050405020304" charset="0"/>
            </a:endParaRPr>
          </a:p>
          <a:p>
            <a:pPr marL="0" indent="0" algn="just">
              <a:buNone/>
            </a:pPr>
            <a:r>
              <a:rPr lang="en-US" altLang="en-US" sz="3000" b="1">
                <a:solidFill>
                  <a:schemeClr val="tx1"/>
                </a:solidFill>
                <a:cs typeface="Times New Roman" panose="02020603050405020304" charset="0"/>
              </a:rPr>
              <a:t>Baseline ECG Assessment (Pre-Exercise) :</a:t>
            </a:r>
            <a:endParaRPr lang="en-US" altLang="en-US" sz="3000" b="1">
              <a:solidFill>
                <a:schemeClr val="tx1"/>
              </a:solidFill>
              <a:cs typeface="Times New Roman" panose="02020603050405020304" charset="0"/>
            </a:endParaRPr>
          </a:p>
          <a:p>
            <a:pPr marL="0" indent="0" algn="just">
              <a:buNone/>
            </a:pPr>
            <a:r>
              <a:rPr lang="en-US" altLang="en-US" sz="3000">
                <a:solidFill>
                  <a:schemeClr val="tx1"/>
                </a:solidFill>
                <a:cs typeface="Times New Roman" panose="02020603050405020304" charset="0"/>
              </a:rPr>
              <a:t>Identifies pre-existing arrhythmias, conduction defects (e.g., bundle branch blocks), or ST-segment abnormalities.</a:t>
            </a:r>
            <a:endParaRPr lang="en-US" altLang="en-US" sz="3000">
              <a:solidFill>
                <a:schemeClr val="tx1"/>
              </a:solidFill>
              <a:cs typeface="Times New Roman" panose="02020603050405020304" charset="0"/>
            </a:endParaRPr>
          </a:p>
          <a:p>
            <a:pPr marL="0" indent="0" algn="just">
              <a:buNone/>
            </a:pPr>
            <a:r>
              <a:rPr lang="en-US" altLang="en-US" sz="3000">
                <a:solidFill>
                  <a:schemeClr val="tx1"/>
                </a:solidFill>
                <a:cs typeface="Times New Roman" panose="02020603050405020304" charset="0"/>
              </a:rPr>
              <a:t>Provides a reference for comparison during exercise and recovery.</a:t>
            </a:r>
            <a:endParaRPr lang="en-US" altLang="en-US" sz="3000" b="1">
              <a:solidFill>
                <a:schemeClr val="tx1"/>
              </a:solidFill>
              <a:cs typeface="Times New Roman" panose="02020603050405020304" charset="0"/>
            </a:endParaRPr>
          </a:p>
          <a:p>
            <a:pPr marL="0" indent="0" algn="just">
              <a:buNone/>
            </a:pPr>
            <a:r>
              <a:rPr lang="en-US" altLang="en-US" sz="3000" b="1">
                <a:solidFill>
                  <a:schemeClr val="tx1"/>
                </a:solidFill>
                <a:cs typeface="Times New Roman" panose="02020603050405020304" charset="0"/>
              </a:rPr>
              <a:t>ECG Changes During Exercise :</a:t>
            </a:r>
            <a:endParaRPr lang="en-US" altLang="en-US" sz="3000">
              <a:solidFill>
                <a:schemeClr val="tx1"/>
              </a:solidFill>
              <a:cs typeface="Times New Roman" panose="02020603050405020304" charset="0"/>
            </a:endParaRPr>
          </a:p>
          <a:p>
            <a:pPr marL="0" indent="0" algn="just">
              <a:buNone/>
            </a:pPr>
            <a:r>
              <a:rPr lang="en-US" altLang="en-US" sz="3000" u="sng">
                <a:solidFill>
                  <a:schemeClr val="tx1"/>
                </a:solidFill>
                <a:cs typeface="Times New Roman" panose="02020603050405020304" charset="0"/>
              </a:rPr>
              <a:t>Ischemic Changes:</a:t>
            </a:r>
            <a:r>
              <a:rPr lang="en-US" altLang="en-US" sz="3000">
                <a:solidFill>
                  <a:schemeClr val="tx1"/>
                </a:solidFill>
                <a:cs typeface="Times New Roman" panose="02020603050405020304" charset="0"/>
              </a:rPr>
              <a:t> ST-segment depression &gt;1 mm (horizontal or downsloping) suggests myocardial ischemia.</a:t>
            </a:r>
            <a:endParaRPr lang="en-US" altLang="en-US" sz="3000">
              <a:solidFill>
                <a:schemeClr val="tx1"/>
              </a:solidFill>
              <a:cs typeface="Times New Roman" panose="02020603050405020304" charset="0"/>
            </a:endParaRPr>
          </a:p>
          <a:p>
            <a:pPr marL="0" indent="0" algn="just">
              <a:buNone/>
            </a:pPr>
            <a:r>
              <a:rPr lang="en-US" altLang="en-US" sz="3000">
                <a:solidFill>
                  <a:schemeClr val="tx1"/>
                </a:solidFill>
                <a:cs typeface="Times New Roman" panose="02020603050405020304" charset="0"/>
              </a:rPr>
              <a:t>ST-segment elevation: May indicate acute coronary syndrome or coronary artery spasm.</a:t>
            </a:r>
            <a:endParaRPr lang="en-US" altLang="en-US" sz="3000">
              <a:solidFill>
                <a:schemeClr val="tx1"/>
              </a:solidFill>
              <a:cs typeface="Times New Roman" panose="02020603050405020304" charset="0"/>
            </a:endParaRPr>
          </a:p>
          <a:p>
            <a:pPr marL="0" indent="0" algn="just">
              <a:buNone/>
            </a:pPr>
            <a:r>
              <a:rPr lang="en-US" altLang="en-US" sz="3000">
                <a:solidFill>
                  <a:schemeClr val="tx1"/>
                </a:solidFill>
                <a:cs typeface="Times New Roman" panose="02020603050405020304" charset="0"/>
              </a:rPr>
              <a:t>Arrhythmias: Premature ventricular contractions (PVCs), atrial fibrillation, or ventricular tachycardia may occur under stress.</a:t>
            </a:r>
            <a:endParaRPr lang="en-US" altLang="en-US" sz="3000" u="sng">
              <a:solidFill>
                <a:schemeClr val="tx1"/>
              </a:solidFill>
              <a:cs typeface="Times New Roman" panose="02020603050405020304" charset="0"/>
            </a:endParaRPr>
          </a:p>
          <a:p>
            <a:pPr marL="0" indent="0" algn="just">
              <a:buNone/>
            </a:pPr>
            <a:r>
              <a:rPr lang="en-US" altLang="en-US" sz="3000" u="sng">
                <a:solidFill>
                  <a:schemeClr val="tx1"/>
                </a:solidFill>
                <a:cs typeface="Times New Roman" panose="02020603050405020304" charset="0"/>
              </a:rPr>
              <a:t>Conduction Abnormalities: </a:t>
            </a:r>
            <a:r>
              <a:rPr lang="en-US" altLang="en-US" sz="3000">
                <a:solidFill>
                  <a:schemeClr val="tx1"/>
                </a:solidFill>
                <a:cs typeface="Times New Roman" panose="02020603050405020304" charset="0"/>
              </a:rPr>
              <a:t>Worsening of bundle branch blocks or heart block may indicate electrical instability.</a:t>
            </a:r>
            <a:endParaRPr lang="en-US" altLang="en-US" sz="3000">
              <a:solidFill>
                <a:schemeClr val="tx1"/>
              </a:solidFill>
              <a:cs typeface="Times New Roman" panose="02020603050405020304" charset="0"/>
            </a:endParaRPr>
          </a:p>
          <a:p>
            <a:pPr marL="0" indent="0" algn="just">
              <a:buNone/>
            </a:pPr>
            <a:r>
              <a:rPr lang="en-US" altLang="en-US" sz="3000">
                <a:solidFill>
                  <a:schemeClr val="tx1"/>
                </a:solidFill>
                <a:cs typeface="Times New Roman" panose="02020603050405020304" charset="0"/>
              </a:rPr>
              <a:t>Recovery Phase ECG Monitoring</a:t>
            </a:r>
            <a:endParaRPr lang="en-US" altLang="en-US" sz="3000">
              <a:solidFill>
                <a:schemeClr val="tx1"/>
              </a:solidFill>
              <a:cs typeface="Times New Roman" panose="02020603050405020304" charset="0"/>
            </a:endParaRPr>
          </a:p>
          <a:p>
            <a:pPr marL="0" indent="0" algn="just">
              <a:buNone/>
            </a:pPr>
            <a:r>
              <a:rPr lang="en-US" altLang="en-US" sz="3000" u="sng">
                <a:solidFill>
                  <a:schemeClr val="tx1"/>
                </a:solidFill>
                <a:cs typeface="Times New Roman" panose="02020603050405020304" charset="0"/>
              </a:rPr>
              <a:t>Post-exercise ischemia</a:t>
            </a:r>
            <a:r>
              <a:rPr lang="en-US" altLang="en-US" sz="3000">
                <a:solidFill>
                  <a:schemeClr val="tx1"/>
                </a:solidFill>
                <a:cs typeface="Times New Roman" panose="02020603050405020304" charset="0"/>
              </a:rPr>
              <a:t> (ST-segment changes that persist or worsen after stopping exercise) is often more predictive of CAD than changes at peak exertion.</a:t>
            </a:r>
            <a:endParaRPr lang="en-US" altLang="en-US" sz="3000">
              <a:solidFill>
                <a:schemeClr val="tx1"/>
              </a:solidFill>
              <a:cs typeface="Times New Roman" panose="02020603050405020304" charset="0"/>
            </a:endParaRPr>
          </a:p>
          <a:p>
            <a:pPr marL="0" indent="0" algn="just">
              <a:buNone/>
            </a:pPr>
            <a:r>
              <a:rPr lang="en-US" altLang="en-US" sz="3000">
                <a:solidFill>
                  <a:schemeClr val="tx1"/>
                </a:solidFill>
                <a:cs typeface="Times New Roman" panose="02020603050405020304" charset="0"/>
              </a:rPr>
              <a:t>Heart rate recovery patterns are analyzed to assess autonomic function and cardiovascular risk.</a:t>
            </a:r>
            <a:endParaRPr lang="en-US" altLang="en-US" sz="3000">
              <a:solidFill>
                <a:schemeClr val="tx1"/>
              </a:solidFill>
              <a:cs typeface="Times New Roman" panose="02020603050405020304" charset="0"/>
            </a:endParaRPr>
          </a:p>
        </p:txBody>
      </p:sp>
    </p:spTree>
    <p:custDataLst>
      <p:tags r:id="rId2"/>
    </p:custData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Title 1"/>
          <p:cNvSpPr>
            <a:spLocks noGrp="1"/>
          </p:cNvSpPr>
          <p:nvPr>
            <p:custDataLst>
              <p:tags r:id="rId1"/>
            </p:custDataLst>
          </p:nvPr>
        </p:nvSpPr>
        <p:spPr>
          <a:xfrm>
            <a:off x="695325" y="-330200"/>
            <a:ext cx="10515600" cy="1325563"/>
          </a:xfrm>
          <a:prstGeom prst="rect">
            <a:avLst/>
          </a:prstGeom>
        </p:spPr>
        <p:txBody>
          <a:bodyPr vert="horz" wrap="square"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tLang="en-US" sz="2400" b="1">
                <a:solidFill>
                  <a:schemeClr val="tx1"/>
                </a:solidFill>
                <a:latin typeface="+mn-lt"/>
                <a:cs typeface="Times New Roman" panose="02020603050405020304" charset="0"/>
              </a:rPr>
              <a:t>Detecting Abnormalities During Stress Testing</a:t>
            </a:r>
            <a:endParaRPr lang="en-US" altLang="en-US" sz="2400" b="1">
              <a:solidFill>
                <a:schemeClr val="tx1"/>
              </a:solidFill>
              <a:latin typeface="+mn-lt"/>
              <a:cs typeface="Times New Roman" panose="02020603050405020304" charset="0"/>
            </a:endParaRPr>
          </a:p>
        </p:txBody>
      </p:sp>
      <p:sp>
        <p:nvSpPr>
          <p:cNvPr id="4" name="Content Placeholder 2"/>
          <p:cNvSpPr>
            <a:spLocks noGrp="1"/>
          </p:cNvSpPr>
          <p:nvPr>
            <p:custDataLst>
              <p:tags r:id="rId2"/>
            </p:custDataLst>
          </p:nvPr>
        </p:nvSpPr>
        <p:spPr>
          <a:xfrm>
            <a:off x="427990" y="762000"/>
            <a:ext cx="10515600" cy="510540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en-US" altLang="en-US" sz="1800" b="1">
                <a:solidFill>
                  <a:schemeClr val="tx1"/>
                </a:solidFill>
                <a:cs typeface="Times New Roman" panose="02020603050405020304" charset="0"/>
              </a:rPr>
              <a:t>1. ST-Segment Depression (Ischemia Marker)</a:t>
            </a:r>
            <a:endParaRPr lang="en-US" altLang="en-US" sz="1800">
              <a:solidFill>
                <a:schemeClr val="tx1"/>
              </a:solidFill>
              <a:cs typeface="Times New Roman" panose="02020603050405020304" charset="0"/>
            </a:endParaRPr>
          </a:p>
          <a:p>
            <a:pPr marL="0" indent="0" algn="just">
              <a:buNone/>
            </a:pPr>
            <a:r>
              <a:rPr lang="en-US" altLang="en-US" sz="1800">
                <a:solidFill>
                  <a:schemeClr val="tx1"/>
                </a:solidFill>
                <a:cs typeface="Times New Roman" panose="02020603050405020304" charset="0"/>
              </a:rPr>
              <a:t>Suggests subendocardial ischemia due to reduced coronary blood flow.</a:t>
            </a:r>
            <a:endParaRPr lang="en-US" altLang="en-US" sz="1800">
              <a:solidFill>
                <a:schemeClr val="tx1"/>
              </a:solidFill>
              <a:cs typeface="Times New Roman" panose="02020603050405020304" charset="0"/>
            </a:endParaRPr>
          </a:p>
          <a:p>
            <a:pPr marL="0" indent="0" algn="just">
              <a:buNone/>
            </a:pPr>
            <a:r>
              <a:rPr lang="en-US" altLang="en-US" sz="1800">
                <a:solidFill>
                  <a:schemeClr val="tx1"/>
                </a:solidFill>
                <a:cs typeface="Times New Roman" panose="02020603050405020304" charset="0"/>
              </a:rPr>
              <a:t>Horizontal or downsloping ST depression &gt;1 mm (especially in multiple leads) is significant for myocardial ischemia.</a:t>
            </a:r>
            <a:endParaRPr lang="en-US" altLang="en-US" sz="1800">
              <a:solidFill>
                <a:schemeClr val="tx1"/>
              </a:solidFill>
              <a:cs typeface="Times New Roman" panose="02020603050405020304" charset="0"/>
            </a:endParaRPr>
          </a:p>
          <a:p>
            <a:pPr marL="0" indent="0" algn="just">
              <a:buNone/>
            </a:pPr>
            <a:r>
              <a:rPr lang="en-US" altLang="en-US" sz="1800">
                <a:solidFill>
                  <a:schemeClr val="tx1"/>
                </a:solidFill>
                <a:cs typeface="Times New Roman" panose="02020603050405020304" charset="0"/>
              </a:rPr>
              <a:t>More severe depression (&gt;2 mm) indicates higher risk of obstructive coronary artery disease (CAD).</a:t>
            </a:r>
            <a:endParaRPr lang="en-US" altLang="en-US" sz="1800">
              <a:solidFill>
                <a:schemeClr val="tx1"/>
              </a:solidFill>
              <a:cs typeface="Times New Roman" panose="02020603050405020304" charset="0"/>
            </a:endParaRPr>
          </a:p>
          <a:p>
            <a:pPr marL="0" indent="0" algn="just">
              <a:buNone/>
            </a:pPr>
            <a:r>
              <a:rPr lang="en-US" altLang="en-US" sz="1800" b="1">
                <a:solidFill>
                  <a:schemeClr val="tx1"/>
                </a:solidFill>
                <a:cs typeface="Times New Roman" panose="02020603050405020304" charset="0"/>
              </a:rPr>
              <a:t>2. Arrhythmias</a:t>
            </a:r>
            <a:endParaRPr lang="en-US" altLang="en-US" sz="1800">
              <a:solidFill>
                <a:schemeClr val="tx1"/>
              </a:solidFill>
              <a:cs typeface="Times New Roman" panose="02020603050405020304" charset="0"/>
            </a:endParaRPr>
          </a:p>
          <a:p>
            <a:pPr marL="0" indent="0" algn="just">
              <a:buNone/>
            </a:pPr>
            <a:r>
              <a:rPr lang="en-US" altLang="en-US" sz="1800">
                <a:solidFill>
                  <a:schemeClr val="tx1"/>
                </a:solidFill>
                <a:cs typeface="Times New Roman" panose="02020603050405020304" charset="0"/>
              </a:rPr>
              <a:t>Premature Ventricular Contractions (PVCs): May occur during exertion, but frequent or sustained PVCs could indicate underlying myocardial dysfunction.</a:t>
            </a:r>
            <a:endParaRPr lang="en-US" altLang="en-US" sz="1800">
              <a:solidFill>
                <a:schemeClr val="tx1"/>
              </a:solidFill>
              <a:cs typeface="Times New Roman" panose="02020603050405020304" charset="0"/>
            </a:endParaRPr>
          </a:p>
          <a:p>
            <a:pPr marL="0" indent="0" algn="just">
              <a:buNone/>
            </a:pPr>
            <a:r>
              <a:rPr lang="en-US" altLang="en-US" sz="1800">
                <a:solidFill>
                  <a:schemeClr val="tx1"/>
                </a:solidFill>
                <a:cs typeface="Times New Roman" panose="02020603050405020304" charset="0"/>
              </a:rPr>
              <a:t>Atrial Fibrillation (AF): Exercise-induced AF may suggest atrial enlargement, hypertension, or autonomic imbalance.</a:t>
            </a:r>
            <a:endParaRPr lang="en-US" altLang="en-US" sz="1800">
              <a:solidFill>
                <a:schemeClr val="tx1"/>
              </a:solidFill>
              <a:cs typeface="Times New Roman" panose="02020603050405020304" charset="0"/>
            </a:endParaRPr>
          </a:p>
          <a:p>
            <a:pPr marL="0" indent="0" algn="just">
              <a:buNone/>
            </a:pPr>
            <a:r>
              <a:rPr lang="en-US" altLang="en-US" sz="1800">
                <a:solidFill>
                  <a:schemeClr val="tx1"/>
                </a:solidFill>
                <a:cs typeface="Times New Roman" panose="02020603050405020304" charset="0"/>
              </a:rPr>
              <a:t>Ventricular Tachycardia (VT): Sustained VT (&gt;30 sec) during exercise is a serious abnormality, requiring immediate termination of the test.</a:t>
            </a:r>
            <a:endParaRPr lang="en-US" altLang="en-US" sz="1800">
              <a:solidFill>
                <a:schemeClr val="tx1"/>
              </a:solidFill>
              <a:cs typeface="Times New Roman" panose="02020603050405020304" charset="0"/>
            </a:endParaRPr>
          </a:p>
          <a:p>
            <a:pPr marL="0" indent="0" algn="just">
              <a:buNone/>
            </a:pPr>
            <a:r>
              <a:rPr lang="en-US" altLang="en-US" sz="1800" b="1">
                <a:solidFill>
                  <a:schemeClr val="tx1"/>
                </a:solidFill>
                <a:cs typeface="Times New Roman" panose="02020603050405020304" charset="0"/>
              </a:rPr>
              <a:t>3. Blood Pressure Abnormalities</a:t>
            </a:r>
            <a:endParaRPr lang="en-US" altLang="en-US" sz="1800">
              <a:solidFill>
                <a:schemeClr val="tx1"/>
              </a:solidFill>
              <a:cs typeface="Times New Roman" panose="02020603050405020304" charset="0"/>
            </a:endParaRPr>
          </a:p>
          <a:p>
            <a:pPr marL="0" indent="0" algn="just">
              <a:buNone/>
            </a:pPr>
            <a:r>
              <a:rPr lang="en-US" altLang="en-US" sz="1800">
                <a:solidFill>
                  <a:schemeClr val="tx1"/>
                </a:solidFill>
                <a:cs typeface="Times New Roman" panose="02020603050405020304" charset="0"/>
              </a:rPr>
              <a:t>Hypotensive Response: Drop in SBP &gt;10 mmHg despite increasing workload suggests left ventricular dysfunction, severe ischemia, or cardiomyopathy.</a:t>
            </a:r>
            <a:endParaRPr lang="en-US" altLang="en-US" sz="1800">
              <a:solidFill>
                <a:schemeClr val="tx1"/>
              </a:solidFill>
              <a:cs typeface="Times New Roman" panose="02020603050405020304" charset="0"/>
            </a:endParaRPr>
          </a:p>
          <a:p>
            <a:pPr marL="0" indent="0" algn="just">
              <a:buNone/>
            </a:pPr>
            <a:r>
              <a:rPr lang="en-US" altLang="en-US" sz="1800">
                <a:solidFill>
                  <a:schemeClr val="tx1"/>
                </a:solidFill>
                <a:cs typeface="Times New Roman" panose="02020603050405020304" charset="0"/>
              </a:rPr>
              <a:t>Excessive Hypertensive Response: SBP &gt;250 mmHg or DBP &gt;115 mmHg may increase stroke and cardiovascular event risk.</a:t>
            </a:r>
            <a:endParaRPr lang="en-US" altLang="en-US" sz="1800">
              <a:solidFill>
                <a:schemeClr val="tx1"/>
              </a:solidFill>
              <a:cs typeface="Times New Roman" panose="02020603050405020304" charset="0"/>
            </a:endParaRPr>
          </a:p>
          <a:p>
            <a:pPr marL="0" indent="0" algn="just">
              <a:buNone/>
            </a:pPr>
            <a:endParaRPr lang="en-US" altLang="en-US" sz="1800">
              <a:solidFill>
                <a:schemeClr val="tx1"/>
              </a:solidFill>
              <a:cs typeface="Times New Roman" panose="02020603050405020304" charset="0"/>
            </a:endParaRPr>
          </a:p>
        </p:txBody>
      </p:sp>
    </p:spTree>
    <p:custDataLst>
      <p:tags r:id="rId3"/>
    </p:custData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 name="Title 6"/>
          <p:cNvSpPr>
            <a:spLocks noGrp="1"/>
          </p:cNvSpPr>
          <p:nvPr>
            <p:ph type="title"/>
            <p:custDataLst>
              <p:tags r:id="rId1"/>
            </p:custDataLst>
          </p:nvPr>
        </p:nvSpPr>
        <p:spPr/>
        <p:txBody>
          <a:bodyPr vert="horz" wrap="square" lIns="0" tIns="0" rIns="0" bIns="0" rtlCol="0" anchor="b">
            <a:normAutofit/>
          </a:bodyPr>
          <a:lstStyle/>
          <a:p>
            <a:pPr lvl="0" algn="l">
              <a:buClrTx/>
              <a:buSzTx/>
              <a:buFontTx/>
            </a:pPr>
            <a:r>
              <a:rPr lang="en-US" dirty="0">
                <a:latin typeface="+mj-lt"/>
                <a:ea typeface="+mj-ea"/>
                <a:sym typeface="+mn-ea"/>
              </a:rPr>
              <a:t>Criteria for Stopping a Stress Test</a:t>
            </a:r>
            <a:endParaRPr lang="en-US" dirty="0">
              <a:latin typeface="+mj-lt"/>
              <a:ea typeface="+mj-ea"/>
              <a:sym typeface="+mn-ea"/>
            </a:endParaRPr>
          </a:p>
        </p:txBody>
      </p:sp>
      <p:sp>
        <p:nvSpPr>
          <p:cNvPr id="8" name="Content Placeholder 7"/>
          <p:cNvSpPr>
            <a:spLocks noGrp="1"/>
          </p:cNvSpPr>
          <p:nvPr>
            <p:ph idx="1"/>
            <p:custDataLst>
              <p:tags r:id="rId2"/>
            </p:custDataLst>
          </p:nvPr>
        </p:nvSpPr>
        <p:spPr/>
        <p:txBody>
          <a:bodyPr/>
          <a:p>
            <a:endParaRPr lang="en-US">
              <a:latin typeface="+mn-lt"/>
              <a:ea typeface="+mn-ea"/>
            </a:endParaRPr>
          </a:p>
        </p:txBody>
      </p:sp>
      <p:sp>
        <p:nvSpPr>
          <p:cNvPr id="4" name="Content Placeholder 2"/>
          <p:cNvSpPr>
            <a:spLocks noGrp="1"/>
          </p:cNvSpPr>
          <p:nvPr>
            <p:custDataLst>
              <p:tags r:id="rId3"/>
            </p:custDataLst>
          </p:nvPr>
        </p:nvSpPr>
        <p:spPr>
          <a:xfrm>
            <a:off x="695960" y="1301749"/>
            <a:ext cx="10800000" cy="4873625"/>
          </a:xfrm>
          <a:prstGeom prst="rect">
            <a:avLst/>
          </a:prstGeom>
        </p:spPr>
        <p:txBody>
          <a:bodyPr vert="horz" wrap="square"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altLang="en-US" sz="2000">
              <a:solidFill>
                <a:schemeClr val="tx1"/>
              </a:solidFill>
              <a:cs typeface="Times New Roman" panose="02020603050405020304" charset="0"/>
            </a:endParaRPr>
          </a:p>
          <a:p>
            <a:pPr marL="0" indent="0">
              <a:buNone/>
            </a:pPr>
            <a:r>
              <a:rPr lang="en-US" altLang="en-US" sz="2000">
                <a:solidFill>
                  <a:schemeClr val="tx1"/>
                </a:solidFill>
                <a:cs typeface="Times New Roman" panose="02020603050405020304" charset="0"/>
              </a:rPr>
              <a:t>A stress test should be immediately terminated if the following high-risk signs occur:</a:t>
            </a:r>
            <a:endParaRPr lang="en-US" altLang="en-US" sz="2000">
              <a:solidFill>
                <a:schemeClr val="tx1"/>
              </a:solidFill>
              <a:cs typeface="Times New Roman" panose="02020603050405020304" charset="0"/>
            </a:endParaRPr>
          </a:p>
          <a:p>
            <a:pPr marL="0" indent="0">
              <a:buNone/>
            </a:pPr>
            <a:endParaRPr lang="en-US" altLang="en-US" sz="2000">
              <a:solidFill>
                <a:schemeClr val="tx1"/>
              </a:solidFill>
              <a:cs typeface="Times New Roman" panose="02020603050405020304" charset="0"/>
            </a:endParaRPr>
          </a:p>
          <a:p>
            <a:pPr marL="0" indent="0">
              <a:buNone/>
            </a:pPr>
            <a:r>
              <a:rPr lang="en-US" altLang="en-US" sz="2000">
                <a:solidFill>
                  <a:schemeClr val="tx1"/>
                </a:solidFill>
                <a:cs typeface="Times New Roman" panose="02020603050405020304" charset="0"/>
              </a:rPr>
              <a:t>Onset of moderate-severe angina (chest pain).</a:t>
            </a:r>
            <a:endParaRPr lang="en-US" altLang="en-US" sz="2000">
              <a:solidFill>
                <a:schemeClr val="tx1"/>
              </a:solidFill>
              <a:cs typeface="Times New Roman" panose="02020603050405020304" charset="0"/>
            </a:endParaRPr>
          </a:p>
          <a:p>
            <a:pPr marL="0" indent="0">
              <a:buNone/>
            </a:pPr>
            <a:r>
              <a:rPr lang="en-US" altLang="en-US" sz="2000">
                <a:solidFill>
                  <a:schemeClr val="tx1"/>
                </a:solidFill>
                <a:cs typeface="Times New Roman" panose="02020603050405020304" charset="0"/>
              </a:rPr>
              <a:t>Marked ST-segment depression (&gt;2 mm) or ST elevation &gt;1 mm in leads without pathological Q waves (suggestive of acute ischemia).</a:t>
            </a:r>
            <a:endParaRPr lang="en-US" altLang="en-US" sz="2000">
              <a:solidFill>
                <a:schemeClr val="tx1"/>
              </a:solidFill>
              <a:cs typeface="Times New Roman" panose="02020603050405020304" charset="0"/>
            </a:endParaRPr>
          </a:p>
          <a:p>
            <a:pPr marL="0" indent="0">
              <a:buNone/>
            </a:pPr>
            <a:r>
              <a:rPr lang="en-US" altLang="en-US" sz="2000">
                <a:solidFill>
                  <a:schemeClr val="tx1"/>
                </a:solidFill>
                <a:cs typeface="Times New Roman" panose="02020603050405020304" charset="0"/>
              </a:rPr>
              <a:t>Sustained ventricular tachycardia or new-onset complete heart block (life-threatening arrhythmias).</a:t>
            </a:r>
            <a:endParaRPr lang="en-US" altLang="en-US" sz="2000">
              <a:solidFill>
                <a:schemeClr val="tx1"/>
              </a:solidFill>
              <a:cs typeface="Times New Roman" panose="02020603050405020304" charset="0"/>
            </a:endParaRPr>
          </a:p>
          <a:p>
            <a:pPr marL="0" indent="0">
              <a:buNone/>
            </a:pPr>
            <a:r>
              <a:rPr lang="en-US" altLang="en-US" sz="2000">
                <a:solidFill>
                  <a:schemeClr val="tx1"/>
                </a:solidFill>
                <a:cs typeface="Times New Roman" panose="02020603050405020304" charset="0"/>
              </a:rPr>
              <a:t>Drop in SBP &gt;10 mmHg despite increasing workload, indicating potential cardiac dysfunction or ischemia.</a:t>
            </a:r>
            <a:endParaRPr lang="en-US" altLang="en-US" sz="2000">
              <a:solidFill>
                <a:schemeClr val="tx1"/>
              </a:solidFill>
              <a:cs typeface="Times New Roman" panose="02020603050405020304" charset="0"/>
            </a:endParaRPr>
          </a:p>
          <a:p>
            <a:pPr marL="0" indent="0">
              <a:buNone/>
            </a:pPr>
            <a:r>
              <a:rPr lang="en-US" altLang="en-US" sz="2000">
                <a:solidFill>
                  <a:schemeClr val="tx1"/>
                </a:solidFill>
                <a:cs typeface="Times New Roman" panose="02020603050405020304" charset="0"/>
              </a:rPr>
              <a:t>Severe dyspnea, dizziness, or near-syncope, which may suggest inadequate cardiac output or autonomic instability.</a:t>
            </a:r>
            <a:endParaRPr lang="en-US" altLang="en-US" sz="2000">
              <a:solidFill>
                <a:schemeClr val="tx1"/>
              </a:solidFill>
              <a:cs typeface="Times New Roman" panose="02020603050405020304" charset="0"/>
            </a:endParaRPr>
          </a:p>
          <a:p>
            <a:pPr marL="0" indent="0">
              <a:buNone/>
            </a:pPr>
            <a:endParaRPr lang="en-US" altLang="en-US" sz="2000">
              <a:solidFill>
                <a:schemeClr val="tx1"/>
              </a:solidFill>
              <a:cs typeface="Times New Roman" panose="02020603050405020304" charset="0"/>
            </a:endParaRPr>
          </a:p>
        </p:txBody>
      </p:sp>
    </p:spTree>
    <p:custDataLst>
      <p:tags r:id="rId4"/>
    </p:custData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 name="Title 6"/>
          <p:cNvSpPr>
            <a:spLocks noGrp="1"/>
          </p:cNvSpPr>
          <p:nvPr>
            <p:ph type="title"/>
            <p:custDataLst>
              <p:tags r:id="rId1"/>
            </p:custDataLst>
          </p:nvPr>
        </p:nvSpPr>
        <p:spPr/>
        <p:txBody>
          <a:bodyPr vert="horz" wrap="square" lIns="0" tIns="0" rIns="0" bIns="0" rtlCol="0" anchor="b">
            <a:normAutofit/>
          </a:bodyPr>
          <a:lstStyle/>
          <a:p>
            <a:pPr lvl="0" algn="l">
              <a:buClrTx/>
              <a:buSzTx/>
              <a:buFontTx/>
            </a:pPr>
            <a:r>
              <a:rPr lang="en-US" dirty="0">
                <a:latin typeface="+mj-lt"/>
                <a:ea typeface="+mj-ea"/>
                <a:sym typeface="+mn-ea"/>
              </a:rPr>
              <a:t>Risk Stratification Based on ACSM Guidelines</a:t>
            </a:r>
            <a:endParaRPr lang="en-US" dirty="0">
              <a:latin typeface="+mj-lt"/>
              <a:ea typeface="+mj-ea"/>
              <a:sym typeface="+mn-ea"/>
            </a:endParaRPr>
          </a:p>
        </p:txBody>
      </p:sp>
      <p:sp>
        <p:nvSpPr>
          <p:cNvPr id="8" name="Content Placeholder 7"/>
          <p:cNvSpPr>
            <a:spLocks noGrp="1"/>
          </p:cNvSpPr>
          <p:nvPr>
            <p:ph idx="1"/>
            <p:custDataLst>
              <p:tags r:id="rId2"/>
            </p:custDataLst>
          </p:nvPr>
        </p:nvSpPr>
        <p:spPr/>
        <p:txBody>
          <a:bodyPr/>
          <a:p>
            <a:endParaRPr lang="en-US">
              <a:latin typeface="+mn-lt"/>
              <a:ea typeface="+mn-ea"/>
            </a:endParaRPr>
          </a:p>
        </p:txBody>
      </p:sp>
      <p:sp>
        <p:nvSpPr>
          <p:cNvPr id="4" name="Content Placeholder 2"/>
          <p:cNvSpPr>
            <a:spLocks noGrp="1"/>
          </p:cNvSpPr>
          <p:nvPr>
            <p:custDataLst>
              <p:tags r:id="rId3"/>
            </p:custDataLst>
          </p:nvPr>
        </p:nvSpPr>
        <p:spPr>
          <a:xfrm>
            <a:off x="695960" y="1301749"/>
            <a:ext cx="10800000" cy="4873625"/>
          </a:xfrm>
          <a:prstGeom prst="rect">
            <a:avLst/>
          </a:prstGeom>
        </p:spPr>
        <p:txBody>
          <a:bodyPr vert="horz" wrap="square" lIns="91440" tIns="45720" rIns="91440" bIns="45720" rtlCol="0">
            <a:normAutofit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endParaRPr lang="en-US" altLang="en-US" sz="1600">
              <a:solidFill>
                <a:schemeClr val="tx1"/>
              </a:solidFill>
              <a:cs typeface="Times New Roman" panose="02020603050405020304" charset="0"/>
            </a:endParaRPr>
          </a:p>
          <a:p>
            <a:pPr marL="0" indent="0" algn="just">
              <a:buNone/>
            </a:pPr>
            <a:r>
              <a:rPr lang="en-US" altLang="en-US" sz="1600">
                <a:solidFill>
                  <a:schemeClr val="tx1"/>
                </a:solidFill>
                <a:cs typeface="Times New Roman" panose="02020603050405020304" charset="0"/>
              </a:rPr>
              <a:t>The American College of Sports Medicine (ACSM) guidelines classify patients into low, intermediate, and high risk based on stress test results.</a:t>
            </a:r>
            <a:endParaRPr lang="en-US" altLang="en-US" sz="1600">
              <a:solidFill>
                <a:schemeClr val="tx1"/>
              </a:solidFill>
              <a:cs typeface="Times New Roman" panose="02020603050405020304" charset="0"/>
            </a:endParaRPr>
          </a:p>
          <a:p>
            <a:pPr marL="0" indent="0" algn="just">
              <a:buNone/>
            </a:pPr>
            <a:r>
              <a:rPr lang="en-US" altLang="en-US" sz="1600" b="1">
                <a:solidFill>
                  <a:schemeClr val="tx1"/>
                </a:solidFill>
                <a:cs typeface="Times New Roman" panose="02020603050405020304" charset="0"/>
              </a:rPr>
              <a:t>1. Low Risk</a:t>
            </a:r>
            <a:endParaRPr lang="en-US" altLang="en-US" sz="1600">
              <a:solidFill>
                <a:schemeClr val="tx1"/>
              </a:solidFill>
              <a:cs typeface="Times New Roman" panose="02020603050405020304" charset="0"/>
            </a:endParaRPr>
          </a:p>
          <a:p>
            <a:pPr marL="0" indent="0" algn="just">
              <a:buNone/>
            </a:pPr>
            <a:r>
              <a:rPr lang="en-US" altLang="en-US" sz="1600">
                <a:solidFill>
                  <a:schemeClr val="tx1"/>
                </a:solidFill>
                <a:cs typeface="Times New Roman" panose="02020603050405020304" charset="0"/>
              </a:rPr>
              <a:t>No symptoms during testing.</a:t>
            </a:r>
            <a:endParaRPr lang="en-US" altLang="en-US" sz="1600">
              <a:solidFill>
                <a:schemeClr val="tx1"/>
              </a:solidFill>
              <a:cs typeface="Times New Roman" panose="02020603050405020304" charset="0"/>
            </a:endParaRPr>
          </a:p>
          <a:p>
            <a:pPr marL="0" indent="0" algn="just">
              <a:buNone/>
            </a:pPr>
            <a:r>
              <a:rPr lang="en-US" altLang="en-US" sz="1600">
                <a:solidFill>
                  <a:schemeClr val="tx1"/>
                </a:solidFill>
                <a:cs typeface="Times New Roman" panose="02020603050405020304" charset="0"/>
              </a:rPr>
              <a:t>Normal ECG response (no ST changes, normal HR &amp; BP response).</a:t>
            </a:r>
            <a:endParaRPr lang="en-US" altLang="en-US" sz="1600">
              <a:solidFill>
                <a:schemeClr val="tx1"/>
              </a:solidFill>
              <a:cs typeface="Times New Roman" panose="02020603050405020304" charset="0"/>
            </a:endParaRPr>
          </a:p>
          <a:p>
            <a:pPr marL="0" indent="0" algn="just">
              <a:buNone/>
            </a:pPr>
            <a:r>
              <a:rPr lang="en-US" altLang="en-US" sz="1600">
                <a:solidFill>
                  <a:schemeClr val="tx1"/>
                </a:solidFill>
                <a:cs typeface="Times New Roman" panose="02020603050405020304" charset="0"/>
              </a:rPr>
              <a:t>High functional capacity (achieves &gt;7 METs).</a:t>
            </a:r>
            <a:endParaRPr lang="en-US" altLang="en-US" sz="1600" b="1">
              <a:solidFill>
                <a:schemeClr val="tx1"/>
              </a:solidFill>
              <a:cs typeface="Times New Roman" panose="02020603050405020304" charset="0"/>
            </a:endParaRPr>
          </a:p>
          <a:p>
            <a:pPr marL="0" indent="0" algn="just">
              <a:buNone/>
            </a:pPr>
            <a:r>
              <a:rPr lang="en-US" altLang="en-US" sz="1600" b="1">
                <a:solidFill>
                  <a:schemeClr val="tx1"/>
                </a:solidFill>
                <a:cs typeface="Times New Roman" panose="02020603050405020304" charset="0"/>
              </a:rPr>
              <a:t>2. Intermediate Risk</a:t>
            </a:r>
            <a:endParaRPr lang="en-US" altLang="en-US" sz="1600">
              <a:solidFill>
                <a:schemeClr val="tx1"/>
              </a:solidFill>
              <a:cs typeface="Times New Roman" panose="02020603050405020304" charset="0"/>
            </a:endParaRPr>
          </a:p>
          <a:p>
            <a:pPr marL="0" indent="0" algn="just">
              <a:buNone/>
            </a:pPr>
            <a:r>
              <a:rPr lang="en-US" altLang="en-US" sz="1600">
                <a:solidFill>
                  <a:schemeClr val="tx1"/>
                </a:solidFill>
                <a:cs typeface="Times New Roman" panose="02020603050405020304" charset="0"/>
              </a:rPr>
              <a:t>Mild ischemic ECG changes (e.g., ST depression &lt;2 mm).</a:t>
            </a:r>
            <a:endParaRPr lang="en-US" altLang="en-US" sz="1600">
              <a:solidFill>
                <a:schemeClr val="tx1"/>
              </a:solidFill>
              <a:cs typeface="Times New Roman" panose="02020603050405020304" charset="0"/>
            </a:endParaRPr>
          </a:p>
          <a:p>
            <a:pPr marL="0" indent="0" algn="just">
              <a:buNone/>
            </a:pPr>
            <a:r>
              <a:rPr lang="en-US" altLang="en-US" sz="1600">
                <a:solidFill>
                  <a:schemeClr val="tx1"/>
                </a:solidFill>
                <a:cs typeface="Times New Roman" panose="02020603050405020304" charset="0"/>
              </a:rPr>
              <a:t>Symptoms like chest discomfort or dyspnea occur at higher workloads (&gt;5 METs).</a:t>
            </a:r>
            <a:endParaRPr lang="en-US" altLang="en-US" sz="1600">
              <a:solidFill>
                <a:schemeClr val="tx1"/>
              </a:solidFill>
              <a:cs typeface="Times New Roman" panose="02020603050405020304" charset="0"/>
            </a:endParaRPr>
          </a:p>
          <a:p>
            <a:pPr marL="0" indent="0" algn="just">
              <a:buNone/>
            </a:pPr>
            <a:r>
              <a:rPr lang="en-US" altLang="en-US" sz="1600">
                <a:solidFill>
                  <a:schemeClr val="tx1"/>
                </a:solidFill>
                <a:cs typeface="Times New Roman" panose="02020603050405020304" charset="0"/>
              </a:rPr>
              <a:t>Borderline BP response but no significant hypotensive reaction.</a:t>
            </a:r>
            <a:endParaRPr lang="en-US" altLang="en-US" sz="1600">
              <a:solidFill>
                <a:schemeClr val="tx1"/>
              </a:solidFill>
              <a:cs typeface="Times New Roman" panose="02020603050405020304" charset="0"/>
            </a:endParaRPr>
          </a:p>
          <a:p>
            <a:pPr marL="0" indent="0" algn="just">
              <a:buNone/>
            </a:pPr>
            <a:r>
              <a:rPr lang="en-US" altLang="en-US" sz="1600" b="1">
                <a:solidFill>
                  <a:schemeClr val="tx1"/>
                </a:solidFill>
                <a:cs typeface="Times New Roman" panose="02020603050405020304" charset="0"/>
              </a:rPr>
              <a:t>3. High Risk</a:t>
            </a:r>
            <a:endParaRPr lang="en-US" altLang="en-US" sz="1600">
              <a:solidFill>
                <a:schemeClr val="tx1"/>
              </a:solidFill>
              <a:cs typeface="Times New Roman" panose="02020603050405020304" charset="0"/>
            </a:endParaRPr>
          </a:p>
          <a:p>
            <a:pPr marL="0" indent="0" algn="just">
              <a:buNone/>
            </a:pPr>
            <a:r>
              <a:rPr lang="en-US" altLang="en-US" sz="1600">
                <a:solidFill>
                  <a:schemeClr val="tx1"/>
                </a:solidFill>
                <a:cs typeface="Times New Roman" panose="02020603050405020304" charset="0"/>
              </a:rPr>
              <a:t>Marked ST-segment depressions (&gt;2 mm).</a:t>
            </a:r>
            <a:endParaRPr lang="en-US" altLang="en-US" sz="1600">
              <a:solidFill>
                <a:schemeClr val="tx1"/>
              </a:solidFill>
              <a:cs typeface="Times New Roman" panose="02020603050405020304" charset="0"/>
            </a:endParaRPr>
          </a:p>
          <a:p>
            <a:pPr marL="0" indent="0" algn="just">
              <a:buNone/>
            </a:pPr>
            <a:r>
              <a:rPr lang="en-US" altLang="en-US" sz="1600">
                <a:solidFill>
                  <a:schemeClr val="tx1"/>
                </a:solidFill>
                <a:cs typeface="Times New Roman" panose="02020603050405020304" charset="0"/>
              </a:rPr>
              <a:t>Severe ischemic symptoms (angina, dizziness, dyspnea) occurring at low workloads (&lt;5 METs).</a:t>
            </a:r>
            <a:endParaRPr lang="en-US" altLang="en-US" sz="1600">
              <a:solidFill>
                <a:schemeClr val="tx1"/>
              </a:solidFill>
              <a:cs typeface="Times New Roman" panose="02020603050405020304" charset="0"/>
            </a:endParaRPr>
          </a:p>
          <a:p>
            <a:pPr marL="0" indent="0" algn="just">
              <a:buNone/>
            </a:pPr>
            <a:r>
              <a:rPr lang="en-US" altLang="en-US" sz="1600">
                <a:solidFill>
                  <a:schemeClr val="tx1"/>
                </a:solidFill>
                <a:cs typeface="Times New Roman" panose="02020603050405020304" charset="0"/>
              </a:rPr>
              <a:t>Hypotensive BP response or excessive hypertensive response.</a:t>
            </a:r>
            <a:endParaRPr lang="en-US" altLang="en-US" sz="1600">
              <a:solidFill>
                <a:schemeClr val="tx1"/>
              </a:solidFill>
              <a:cs typeface="Times New Roman" panose="02020603050405020304" charset="0"/>
            </a:endParaRPr>
          </a:p>
          <a:p>
            <a:pPr marL="0" indent="0" algn="just">
              <a:buNone/>
            </a:pPr>
            <a:r>
              <a:rPr lang="en-US" altLang="en-US" sz="1600">
                <a:solidFill>
                  <a:schemeClr val="tx1"/>
                </a:solidFill>
                <a:cs typeface="Times New Roman" panose="02020603050405020304" charset="0"/>
              </a:rPr>
              <a:t>Frequent arrhythmias, including sustained VT or AF.</a:t>
            </a:r>
            <a:endParaRPr lang="en-US" altLang="en-US" sz="1600">
              <a:solidFill>
                <a:schemeClr val="tx1"/>
              </a:solidFill>
              <a:cs typeface="Times New Roman" panose="02020603050405020304" charset="0"/>
            </a:endParaRPr>
          </a:p>
          <a:p>
            <a:pPr marL="0" indent="0" algn="just">
              <a:buNone/>
            </a:pPr>
            <a:endParaRPr lang="en-US" altLang="en-US" sz="1600">
              <a:solidFill>
                <a:schemeClr val="tx1"/>
              </a:solidFill>
              <a:cs typeface="Times New Roman" panose="02020603050405020304" charset="0"/>
            </a:endParaRPr>
          </a:p>
        </p:txBody>
      </p:sp>
    </p:spTree>
    <p:custDataLst>
      <p:tags r:id="rId4"/>
    </p:custData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 name="Title 6"/>
          <p:cNvSpPr>
            <a:spLocks noGrp="1"/>
          </p:cNvSpPr>
          <p:nvPr>
            <p:ph type="title"/>
            <p:custDataLst>
              <p:tags r:id="rId1"/>
            </p:custDataLst>
          </p:nvPr>
        </p:nvSpPr>
        <p:spPr/>
        <p:txBody>
          <a:bodyPr vert="horz" wrap="square" lIns="0" tIns="0" rIns="0" bIns="0" rtlCol="0" anchor="b">
            <a:normAutofit fontScale="90000"/>
          </a:bodyPr>
          <a:lstStyle/>
          <a:p>
            <a:pPr lvl="0" algn="l">
              <a:buClrTx/>
              <a:buSzTx/>
              <a:buFontTx/>
            </a:pPr>
            <a:r>
              <a:rPr lang="en-US" dirty="0">
                <a:latin typeface="+mj-lt"/>
                <a:ea typeface="+mj-ea"/>
                <a:sym typeface="+mn-ea"/>
              </a:rPr>
              <a:t>Safety Considerations &amp; Emergency Procedures in Stress Testing</a:t>
            </a:r>
            <a:endParaRPr lang="en-US" dirty="0">
              <a:latin typeface="+mj-lt"/>
              <a:ea typeface="+mj-ea"/>
              <a:sym typeface="+mn-ea"/>
            </a:endParaRPr>
          </a:p>
        </p:txBody>
      </p:sp>
      <p:sp>
        <p:nvSpPr>
          <p:cNvPr id="8" name="Content Placeholder 7"/>
          <p:cNvSpPr>
            <a:spLocks noGrp="1"/>
          </p:cNvSpPr>
          <p:nvPr>
            <p:ph idx="1"/>
            <p:custDataLst>
              <p:tags r:id="rId2"/>
            </p:custDataLst>
          </p:nvPr>
        </p:nvSpPr>
        <p:spPr/>
        <p:txBody>
          <a:bodyPr/>
          <a:p>
            <a:endParaRPr lang="en-US">
              <a:latin typeface="+mn-lt"/>
              <a:ea typeface="+mn-ea"/>
            </a:endParaRPr>
          </a:p>
        </p:txBody>
      </p:sp>
      <p:sp>
        <p:nvSpPr>
          <p:cNvPr id="4" name="Content Placeholder 2"/>
          <p:cNvSpPr>
            <a:spLocks noGrp="1"/>
          </p:cNvSpPr>
          <p:nvPr>
            <p:custDataLst>
              <p:tags r:id="rId3"/>
            </p:custDataLst>
          </p:nvPr>
        </p:nvSpPr>
        <p:spPr>
          <a:xfrm>
            <a:off x="695960" y="1301749"/>
            <a:ext cx="10800000" cy="4873625"/>
          </a:xfrm>
          <a:prstGeom prst="rect">
            <a:avLst/>
          </a:prstGeom>
        </p:spPr>
        <p:txBody>
          <a:bodyPr vert="horz" wrap="square" lIns="91440" tIns="45720" rIns="91440" bIns="45720" rtlCol="0">
            <a:normAutofit fontScale="90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en-US" altLang="en-US" sz="1800" b="1">
                <a:solidFill>
                  <a:schemeClr val="tx1"/>
                </a:solidFill>
                <a:cs typeface="Times New Roman" panose="02020603050405020304" charset="0"/>
              </a:rPr>
              <a:t>1. Preparation</a:t>
            </a:r>
            <a:endParaRPr lang="en-US" altLang="en-US" sz="1800">
              <a:solidFill>
                <a:schemeClr val="tx1"/>
              </a:solidFill>
              <a:cs typeface="Times New Roman" panose="02020603050405020304" charset="0"/>
            </a:endParaRPr>
          </a:p>
          <a:p>
            <a:pPr marL="0" indent="0" algn="just">
              <a:buNone/>
            </a:pPr>
            <a:r>
              <a:rPr lang="en-US" altLang="en-US" sz="1800">
                <a:solidFill>
                  <a:schemeClr val="tx1"/>
                </a:solidFill>
                <a:cs typeface="Times New Roman" panose="02020603050405020304" charset="0"/>
              </a:rPr>
              <a:t>Emergency Equipment: A crash cart, defibrillator, and oxygen supply must be readily available.</a:t>
            </a:r>
            <a:endParaRPr lang="en-US" altLang="en-US" sz="1800">
              <a:solidFill>
                <a:schemeClr val="tx1"/>
              </a:solidFill>
              <a:cs typeface="Times New Roman" panose="02020603050405020304" charset="0"/>
            </a:endParaRPr>
          </a:p>
          <a:p>
            <a:pPr marL="0" indent="0" algn="just">
              <a:buNone/>
            </a:pPr>
            <a:r>
              <a:rPr lang="en-US" altLang="en-US" sz="1800">
                <a:solidFill>
                  <a:schemeClr val="tx1"/>
                </a:solidFill>
                <a:cs typeface="Times New Roman" panose="02020603050405020304" charset="0"/>
              </a:rPr>
              <a:t>Emergency Medications: Includes nitroglycerin, beta-blockers, atropine, epinephrine, and antiarrhythmics.</a:t>
            </a:r>
            <a:endParaRPr lang="en-US" altLang="en-US" sz="1800">
              <a:solidFill>
                <a:schemeClr val="tx1"/>
              </a:solidFill>
              <a:cs typeface="Times New Roman" panose="02020603050405020304" charset="0"/>
            </a:endParaRPr>
          </a:p>
          <a:p>
            <a:pPr marL="0" indent="0" algn="just">
              <a:buNone/>
            </a:pPr>
            <a:r>
              <a:rPr lang="en-US" altLang="en-US" sz="1800">
                <a:solidFill>
                  <a:schemeClr val="tx1"/>
                </a:solidFill>
                <a:cs typeface="Times New Roman" panose="02020603050405020304" charset="0"/>
              </a:rPr>
              <a:t>Pre-Test Screening: Assess for contraindications, such as unstable angina, severe hypertension, or acute myocardial infarction</a:t>
            </a:r>
            <a:r>
              <a:rPr lang="en-US" altLang="en-US" sz="1800" b="1">
                <a:solidFill>
                  <a:schemeClr val="tx1"/>
                </a:solidFill>
                <a:cs typeface="Times New Roman" panose="02020603050405020304" charset="0"/>
              </a:rPr>
              <a:t>.</a:t>
            </a:r>
            <a:endParaRPr lang="en-US" altLang="en-US" sz="1800" b="1">
              <a:solidFill>
                <a:schemeClr val="tx1"/>
              </a:solidFill>
              <a:cs typeface="Times New Roman" panose="02020603050405020304" charset="0"/>
            </a:endParaRPr>
          </a:p>
          <a:p>
            <a:pPr marL="0" indent="0" algn="just">
              <a:buNone/>
            </a:pPr>
            <a:r>
              <a:rPr lang="en-US" altLang="en-US" sz="1800" b="1">
                <a:solidFill>
                  <a:schemeClr val="tx1"/>
                </a:solidFill>
                <a:cs typeface="Times New Roman" panose="02020603050405020304" charset="0"/>
              </a:rPr>
              <a:t>2. Personnel</a:t>
            </a:r>
            <a:endParaRPr lang="en-US" altLang="en-US" sz="1800">
              <a:solidFill>
                <a:schemeClr val="tx1"/>
              </a:solidFill>
              <a:cs typeface="Times New Roman" panose="02020603050405020304" charset="0"/>
            </a:endParaRPr>
          </a:p>
          <a:p>
            <a:pPr marL="0" indent="0" algn="just">
              <a:buNone/>
            </a:pPr>
            <a:r>
              <a:rPr lang="en-US" altLang="en-US" sz="1800">
                <a:solidFill>
                  <a:schemeClr val="tx1"/>
                </a:solidFill>
                <a:cs typeface="Times New Roman" panose="02020603050405020304" charset="0"/>
              </a:rPr>
              <a:t>Supervision Requirements:</a:t>
            </a:r>
            <a:endParaRPr lang="en-US" altLang="en-US" sz="1800">
              <a:solidFill>
                <a:schemeClr val="tx1"/>
              </a:solidFill>
              <a:cs typeface="Times New Roman" panose="02020603050405020304" charset="0"/>
            </a:endParaRPr>
          </a:p>
          <a:p>
            <a:pPr marL="0" indent="0" algn="just">
              <a:buNone/>
            </a:pPr>
            <a:r>
              <a:rPr lang="en-US" altLang="en-US" sz="1800">
                <a:solidFill>
                  <a:schemeClr val="tx1"/>
                </a:solidFill>
                <a:cs typeface="Times New Roman" panose="02020603050405020304" charset="0"/>
              </a:rPr>
              <a:t>A trained physician should be present for high-risk patients (e.g., history of CAD, heart failure, or severe arrhythmias).</a:t>
            </a:r>
            <a:endParaRPr lang="en-US" altLang="en-US" sz="1800">
              <a:solidFill>
                <a:schemeClr val="tx1"/>
              </a:solidFill>
              <a:cs typeface="Times New Roman" panose="02020603050405020304" charset="0"/>
            </a:endParaRPr>
          </a:p>
          <a:p>
            <a:pPr marL="0" indent="0" algn="just">
              <a:buNone/>
            </a:pPr>
            <a:r>
              <a:rPr lang="en-US" altLang="en-US" sz="1800">
                <a:solidFill>
                  <a:schemeClr val="tx1"/>
                </a:solidFill>
                <a:cs typeface="Times New Roman" panose="02020603050405020304" charset="0"/>
              </a:rPr>
              <a:t>A trained exercise physiologist, nurse, or technician should assist in monitoring ECG, BP, and patient symptoms.</a:t>
            </a:r>
            <a:endParaRPr lang="en-US" altLang="en-US" sz="1800">
              <a:solidFill>
                <a:schemeClr val="tx1"/>
              </a:solidFill>
              <a:cs typeface="Times New Roman" panose="02020603050405020304" charset="0"/>
            </a:endParaRPr>
          </a:p>
          <a:p>
            <a:pPr marL="0" indent="0" algn="just">
              <a:buNone/>
            </a:pPr>
            <a:r>
              <a:rPr lang="en-US" altLang="en-US" sz="1800" b="1">
                <a:solidFill>
                  <a:schemeClr val="tx1"/>
                </a:solidFill>
                <a:cs typeface="Times New Roman" panose="02020603050405020304" charset="0"/>
              </a:rPr>
              <a:t>3. Post-Test Monitoring</a:t>
            </a:r>
            <a:endParaRPr lang="en-US" altLang="en-US" sz="1800">
              <a:solidFill>
                <a:schemeClr val="tx1"/>
              </a:solidFill>
              <a:cs typeface="Times New Roman" panose="02020603050405020304" charset="0"/>
            </a:endParaRPr>
          </a:p>
          <a:p>
            <a:pPr marL="0" indent="0" algn="just">
              <a:buNone/>
            </a:pPr>
            <a:r>
              <a:rPr lang="en-US" altLang="en-US" sz="1800">
                <a:solidFill>
                  <a:schemeClr val="tx1"/>
                </a:solidFill>
                <a:cs typeface="Times New Roman" panose="02020603050405020304" charset="0"/>
              </a:rPr>
              <a:t>Patients should be monitored for at least 5-10 minutes post-exercise for:</a:t>
            </a:r>
            <a:endParaRPr lang="en-US" altLang="en-US" sz="1800">
              <a:solidFill>
                <a:schemeClr val="tx1"/>
              </a:solidFill>
              <a:cs typeface="Times New Roman" panose="02020603050405020304" charset="0"/>
            </a:endParaRPr>
          </a:p>
          <a:p>
            <a:pPr marL="0" indent="0" algn="just">
              <a:buNone/>
            </a:pPr>
            <a:r>
              <a:rPr lang="en-US" altLang="en-US" sz="1800">
                <a:solidFill>
                  <a:schemeClr val="tx1"/>
                </a:solidFill>
                <a:cs typeface="Times New Roman" panose="02020603050405020304" charset="0"/>
              </a:rPr>
              <a:t>Late arrhythmias (e.g., post-exercise ventricular tachycardia).</a:t>
            </a:r>
            <a:endParaRPr lang="en-US" altLang="en-US" sz="1800">
              <a:solidFill>
                <a:schemeClr val="tx1"/>
              </a:solidFill>
              <a:cs typeface="Times New Roman" panose="02020603050405020304" charset="0"/>
            </a:endParaRPr>
          </a:p>
          <a:p>
            <a:pPr marL="0" indent="0" algn="just">
              <a:buNone/>
            </a:pPr>
            <a:r>
              <a:rPr lang="en-US" altLang="en-US" sz="1800">
                <a:solidFill>
                  <a:schemeClr val="tx1"/>
                </a:solidFill>
                <a:cs typeface="Times New Roman" panose="02020603050405020304" charset="0"/>
              </a:rPr>
              <a:t>Delayed BP recovery, which may indicate autonomic dysfunction or cardiovascular impairment.</a:t>
            </a:r>
            <a:endParaRPr lang="en-US" altLang="en-US" sz="1800">
              <a:solidFill>
                <a:schemeClr val="tx1"/>
              </a:solidFill>
              <a:cs typeface="Times New Roman" panose="02020603050405020304" charset="0"/>
            </a:endParaRPr>
          </a:p>
          <a:p>
            <a:pPr marL="0" indent="0" algn="just">
              <a:buNone/>
            </a:pPr>
            <a:r>
              <a:rPr lang="en-US" altLang="en-US" sz="1800">
                <a:solidFill>
                  <a:schemeClr val="tx1"/>
                </a:solidFill>
                <a:cs typeface="Times New Roman" panose="02020603050405020304" charset="0"/>
              </a:rPr>
              <a:t>Residual ischemic symptoms, such as prolonged chest pain or dyspnea.</a:t>
            </a:r>
            <a:endParaRPr lang="en-US" altLang="en-US" sz="1800">
              <a:solidFill>
                <a:schemeClr val="tx1"/>
              </a:solidFill>
              <a:cs typeface="Times New Roman" panose="02020603050405020304" charset="0"/>
            </a:endParaRPr>
          </a:p>
          <a:p>
            <a:pPr marL="0" indent="0" algn="just">
              <a:buNone/>
            </a:pPr>
            <a:endParaRPr lang="en-US" altLang="en-US" sz="1800">
              <a:solidFill>
                <a:schemeClr val="tx1"/>
              </a:solidFill>
              <a:cs typeface="Times New Roman" panose="02020603050405020304" charset="0"/>
            </a:endParaRPr>
          </a:p>
        </p:txBody>
      </p:sp>
    </p:spTree>
    <p:custDataLst>
      <p:tags r:id="rId4"/>
    </p:custData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aphicFrame>
        <p:nvGraphicFramePr>
          <p:cNvPr id="4" name="Table 3"/>
          <p:cNvGraphicFramePr/>
          <p:nvPr>
            <p:custDataLst>
              <p:tags r:id="rId1"/>
            </p:custDataLst>
          </p:nvPr>
        </p:nvGraphicFramePr>
        <p:xfrm>
          <a:off x="601980" y="1268095"/>
          <a:ext cx="10695940" cy="4908550"/>
        </p:xfrm>
        <a:graphic>
          <a:graphicData uri="http://schemas.openxmlformats.org/drawingml/2006/table">
            <a:tbl>
              <a:tblPr/>
              <a:tblGrid>
                <a:gridCol w="2673985"/>
                <a:gridCol w="2673985"/>
                <a:gridCol w="2673985"/>
                <a:gridCol w="2673985"/>
              </a:tblGrid>
              <a:tr h="490855">
                <a:tc>
                  <a:txBody>
                    <a:bodyPr/>
                    <a:p>
                      <a:r>
                        <a:rPr sz="1800">
                          <a:cs typeface="Times New Roman" panose="02020603050405020304" charset="0"/>
                        </a:rPr>
                        <a:t>Outcome</a:t>
                      </a:r>
                      <a:endParaRPr sz="1800">
                        <a:cs typeface="Times New Roman" panose="02020603050405020304" charset="0"/>
                      </a:endParaRPr>
                    </a:p>
                  </a:txBody>
                  <a:tcPr marL="0" marR="0" marT="0" marB="0" anchor="ctr" anchorCtr="0">
                    <a:lnL>
                      <a:noFill/>
                    </a:lnL>
                    <a:lnR>
                      <a:noFill/>
                    </a:lnR>
                    <a:lnT>
                      <a:noFill/>
                    </a:lnT>
                    <a:lnB>
                      <a:noFill/>
                    </a:lnB>
                    <a:noFill/>
                  </a:tcPr>
                </a:tc>
                <a:tc>
                  <a:txBody>
                    <a:bodyPr/>
                    <a:p>
                      <a:r>
                        <a:rPr sz="1800">
                          <a:cs typeface="Times New Roman" panose="02020603050405020304" charset="0"/>
                        </a:rPr>
                        <a:t>Definition</a:t>
                      </a:r>
                      <a:endParaRPr sz="1800">
                        <a:cs typeface="Times New Roman" panose="02020603050405020304" charset="0"/>
                      </a:endParaRPr>
                    </a:p>
                  </a:txBody>
                  <a:tcPr marL="0" marR="0" marT="0" marB="0" anchor="ctr" anchorCtr="0">
                    <a:lnL>
                      <a:noFill/>
                    </a:lnL>
                    <a:lnR>
                      <a:noFill/>
                    </a:lnR>
                    <a:lnT>
                      <a:noFill/>
                    </a:lnT>
                    <a:lnB>
                      <a:noFill/>
                    </a:lnB>
                    <a:noFill/>
                  </a:tcPr>
                </a:tc>
                <a:tc>
                  <a:txBody>
                    <a:bodyPr/>
                    <a:p>
                      <a:r>
                        <a:rPr sz="1800">
                          <a:cs typeface="Times New Roman" panose="02020603050405020304" charset="0"/>
                        </a:rPr>
                        <a:t>Clinical Significance</a:t>
                      </a:r>
                      <a:endParaRPr sz="1800">
                        <a:cs typeface="Times New Roman" panose="02020603050405020304" charset="0"/>
                      </a:endParaRPr>
                    </a:p>
                  </a:txBody>
                  <a:tcPr marL="0" marR="0" marT="0" marB="0" anchor="ctr" anchorCtr="0">
                    <a:lnL>
                      <a:noFill/>
                    </a:lnL>
                    <a:lnR>
                      <a:noFill/>
                    </a:lnR>
                    <a:lnT>
                      <a:noFill/>
                    </a:lnT>
                    <a:lnB>
                      <a:noFill/>
                    </a:lnB>
                    <a:noFill/>
                  </a:tcPr>
                </a:tc>
                <a:tc>
                  <a:txBody>
                    <a:bodyPr/>
                    <a:p>
                      <a:r>
                        <a:rPr sz="1800">
                          <a:cs typeface="Times New Roman" panose="02020603050405020304" charset="0"/>
                        </a:rPr>
                        <a:t>Next Steps</a:t>
                      </a:r>
                      <a:endParaRPr sz="1800">
                        <a:cs typeface="Times New Roman" panose="02020603050405020304" charset="0"/>
                      </a:endParaRPr>
                    </a:p>
                  </a:txBody>
                  <a:tcPr marL="0" marR="0" marT="0" marB="0" anchor="ctr" anchorCtr="0">
                    <a:lnL>
                      <a:noFill/>
                    </a:lnL>
                    <a:lnR>
                      <a:noFill/>
                    </a:lnR>
                    <a:lnT>
                      <a:noFill/>
                    </a:lnT>
                    <a:lnB>
                      <a:noFill/>
                    </a:lnB>
                    <a:noFill/>
                  </a:tcPr>
                </a:tc>
              </a:tr>
              <a:tr h="981710">
                <a:tc>
                  <a:txBody>
                    <a:bodyPr/>
                    <a:p>
                      <a:r>
                        <a:rPr sz="1800">
                          <a:cs typeface="Times New Roman" panose="02020603050405020304" charset="0"/>
                        </a:rPr>
                        <a:t>Positive Test</a:t>
                      </a:r>
                      <a:endParaRPr sz="1800">
                        <a:cs typeface="Times New Roman" panose="02020603050405020304" charset="0"/>
                      </a:endParaRPr>
                    </a:p>
                  </a:txBody>
                  <a:tcPr marL="0" marR="0" marT="0" marB="0" anchor="ctr" anchorCtr="0">
                    <a:lnL>
                      <a:noFill/>
                    </a:lnL>
                    <a:lnR>
                      <a:noFill/>
                    </a:lnR>
                    <a:lnT>
                      <a:noFill/>
                    </a:lnT>
                    <a:lnB>
                      <a:noFill/>
                    </a:lnB>
                    <a:noFill/>
                  </a:tcPr>
                </a:tc>
                <a:tc>
                  <a:txBody>
                    <a:bodyPr/>
                    <a:p>
                      <a:r>
                        <a:rPr sz="1800">
                          <a:cs typeface="Times New Roman" panose="02020603050405020304" charset="0"/>
                        </a:rPr>
                        <a:t>ST-segment depression &gt;1 mm, angina, abnormal BP response</a:t>
                      </a:r>
                      <a:endParaRPr sz="1800">
                        <a:cs typeface="Times New Roman" panose="02020603050405020304" charset="0"/>
                      </a:endParaRPr>
                    </a:p>
                  </a:txBody>
                  <a:tcPr marL="0" marR="0" marT="0" marB="0" anchor="ctr" anchorCtr="0">
                    <a:lnL>
                      <a:noFill/>
                    </a:lnL>
                    <a:lnR>
                      <a:noFill/>
                    </a:lnR>
                    <a:lnT>
                      <a:noFill/>
                    </a:lnT>
                    <a:lnB>
                      <a:noFill/>
                    </a:lnB>
                    <a:noFill/>
                  </a:tcPr>
                </a:tc>
                <a:tc>
                  <a:txBody>
                    <a:bodyPr/>
                    <a:p>
                      <a:r>
                        <a:rPr sz="1800">
                          <a:cs typeface="Times New Roman" panose="02020603050405020304" charset="0"/>
                        </a:rPr>
                        <a:t>Suggests myocardial ischemia or functional impairment</a:t>
                      </a:r>
                      <a:endParaRPr sz="1800">
                        <a:cs typeface="Times New Roman" panose="02020603050405020304" charset="0"/>
                      </a:endParaRPr>
                    </a:p>
                  </a:txBody>
                  <a:tcPr marL="0" marR="0" marT="0" marB="0" anchor="ctr" anchorCtr="0">
                    <a:lnL>
                      <a:noFill/>
                    </a:lnL>
                    <a:lnR>
                      <a:noFill/>
                    </a:lnR>
                    <a:lnT>
                      <a:noFill/>
                    </a:lnT>
                    <a:lnB>
                      <a:noFill/>
                    </a:lnB>
                    <a:noFill/>
                  </a:tcPr>
                </a:tc>
                <a:tc>
                  <a:txBody>
                    <a:bodyPr/>
                    <a:p>
                      <a:r>
                        <a:rPr sz="1800">
                          <a:cs typeface="Times New Roman" panose="02020603050405020304" charset="0"/>
                        </a:rPr>
                        <a:t>Further evaluation with coronary angiography, stress imaging</a:t>
                      </a:r>
                      <a:endParaRPr sz="1800">
                        <a:cs typeface="Times New Roman" panose="02020603050405020304" charset="0"/>
                      </a:endParaRPr>
                    </a:p>
                  </a:txBody>
                  <a:tcPr marL="0" marR="0" marT="0" marB="0" anchor="ctr" anchorCtr="0">
                    <a:lnL>
                      <a:noFill/>
                    </a:lnL>
                    <a:lnR>
                      <a:noFill/>
                    </a:lnR>
                    <a:lnT>
                      <a:noFill/>
                    </a:lnT>
                    <a:lnB>
                      <a:noFill/>
                    </a:lnB>
                    <a:noFill/>
                  </a:tcPr>
                </a:tc>
              </a:tr>
              <a:tr h="982345">
                <a:tc>
                  <a:txBody>
                    <a:bodyPr/>
                    <a:p>
                      <a:r>
                        <a:rPr sz="1800">
                          <a:cs typeface="Times New Roman" panose="02020603050405020304" charset="0"/>
                        </a:rPr>
                        <a:t>Negative Test</a:t>
                      </a:r>
                      <a:endParaRPr sz="1800">
                        <a:cs typeface="Times New Roman" panose="02020603050405020304" charset="0"/>
                      </a:endParaRPr>
                    </a:p>
                  </a:txBody>
                  <a:tcPr marL="0" marR="0" marT="0" marB="0" anchor="ctr" anchorCtr="0">
                    <a:lnL>
                      <a:noFill/>
                    </a:lnL>
                    <a:lnR>
                      <a:noFill/>
                    </a:lnR>
                    <a:lnT>
                      <a:noFill/>
                    </a:lnT>
                    <a:lnB>
                      <a:noFill/>
                    </a:lnB>
                    <a:noFill/>
                  </a:tcPr>
                </a:tc>
                <a:tc>
                  <a:txBody>
                    <a:bodyPr/>
                    <a:p>
                      <a:r>
                        <a:rPr sz="1800">
                          <a:cs typeface="Times New Roman" panose="02020603050405020304" charset="0"/>
                        </a:rPr>
                        <a:t>No ischemic ECG changes, normal BP and HR response</a:t>
                      </a:r>
                      <a:endParaRPr sz="1800">
                        <a:cs typeface="Times New Roman" panose="02020603050405020304" charset="0"/>
                      </a:endParaRPr>
                    </a:p>
                  </a:txBody>
                  <a:tcPr marL="0" marR="0" marT="0" marB="0" anchor="ctr" anchorCtr="0">
                    <a:lnL>
                      <a:noFill/>
                    </a:lnL>
                    <a:lnR>
                      <a:noFill/>
                    </a:lnR>
                    <a:lnT>
                      <a:noFill/>
                    </a:lnT>
                    <a:lnB>
                      <a:noFill/>
                    </a:lnB>
                    <a:noFill/>
                  </a:tcPr>
                </a:tc>
                <a:tc>
                  <a:txBody>
                    <a:bodyPr/>
                    <a:p>
                      <a:r>
                        <a:rPr sz="1800">
                          <a:cs typeface="Times New Roman" panose="02020603050405020304" charset="0"/>
                        </a:rPr>
                        <a:t>Low likelihood of significant CAD, but may have sensitivity limitations</a:t>
                      </a:r>
                      <a:endParaRPr sz="1800">
                        <a:cs typeface="Times New Roman" panose="02020603050405020304" charset="0"/>
                      </a:endParaRPr>
                    </a:p>
                  </a:txBody>
                  <a:tcPr marL="0" marR="0" marT="0" marB="0" anchor="ctr" anchorCtr="0">
                    <a:lnL>
                      <a:noFill/>
                    </a:lnL>
                    <a:lnR>
                      <a:noFill/>
                    </a:lnR>
                    <a:lnT>
                      <a:noFill/>
                    </a:lnT>
                    <a:lnB>
                      <a:noFill/>
                    </a:lnB>
                    <a:noFill/>
                  </a:tcPr>
                </a:tc>
                <a:tc>
                  <a:txBody>
                    <a:bodyPr/>
                    <a:p>
                      <a:r>
                        <a:rPr sz="1800">
                          <a:cs typeface="Times New Roman" panose="02020603050405020304" charset="0"/>
                        </a:rPr>
                        <a:t>Consider alternative tests if clinical suspicion remains high</a:t>
                      </a:r>
                      <a:endParaRPr sz="1800">
                        <a:cs typeface="Times New Roman" panose="02020603050405020304" charset="0"/>
                      </a:endParaRPr>
                    </a:p>
                  </a:txBody>
                  <a:tcPr marL="0" marR="0" marT="0" marB="0" anchor="ctr" anchorCtr="0">
                    <a:lnL>
                      <a:noFill/>
                    </a:lnL>
                    <a:lnR>
                      <a:noFill/>
                    </a:lnR>
                    <a:lnT>
                      <a:noFill/>
                    </a:lnT>
                    <a:lnB>
                      <a:noFill/>
                    </a:lnB>
                    <a:noFill/>
                  </a:tcPr>
                </a:tc>
              </a:tr>
              <a:tr h="1471295">
                <a:tc>
                  <a:txBody>
                    <a:bodyPr/>
                    <a:p>
                      <a:r>
                        <a:rPr sz="1800">
                          <a:cs typeface="Times New Roman" panose="02020603050405020304" charset="0"/>
                        </a:rPr>
                        <a:t>False Positive</a:t>
                      </a:r>
                      <a:endParaRPr sz="1800">
                        <a:cs typeface="Times New Roman" panose="02020603050405020304" charset="0"/>
                      </a:endParaRPr>
                    </a:p>
                  </a:txBody>
                  <a:tcPr marL="0" marR="0" marT="0" marB="0" anchor="ctr" anchorCtr="0">
                    <a:lnL>
                      <a:noFill/>
                    </a:lnL>
                    <a:lnR>
                      <a:noFill/>
                    </a:lnR>
                    <a:lnT>
                      <a:noFill/>
                    </a:lnT>
                    <a:lnB>
                      <a:noFill/>
                    </a:lnB>
                    <a:noFill/>
                  </a:tcPr>
                </a:tc>
                <a:tc>
                  <a:txBody>
                    <a:bodyPr/>
                    <a:p>
                      <a:r>
                        <a:rPr sz="1800">
                          <a:cs typeface="Times New Roman" panose="02020603050405020304" charset="0"/>
                        </a:rPr>
                        <a:t>ST changes without true ischemia</a:t>
                      </a:r>
                      <a:endParaRPr sz="1800">
                        <a:cs typeface="Times New Roman" panose="02020603050405020304" charset="0"/>
                      </a:endParaRPr>
                    </a:p>
                  </a:txBody>
                  <a:tcPr marL="0" marR="0" marT="0" marB="0" anchor="ctr" anchorCtr="0">
                    <a:lnL>
                      <a:noFill/>
                    </a:lnL>
                    <a:lnR>
                      <a:noFill/>
                    </a:lnR>
                    <a:lnT>
                      <a:noFill/>
                    </a:lnT>
                    <a:lnB>
                      <a:noFill/>
                    </a:lnB>
                    <a:noFill/>
                  </a:tcPr>
                </a:tc>
                <a:tc>
                  <a:txBody>
                    <a:bodyPr/>
                    <a:p>
                      <a:r>
                        <a:rPr sz="1800">
                          <a:cs typeface="Times New Roman" panose="02020603050405020304" charset="0"/>
                        </a:rPr>
                        <a:t>May occur due to resting ECG abnormalities (LBBB, LVH), medications, or electrolyte imbalances</a:t>
                      </a:r>
                      <a:endParaRPr sz="1800">
                        <a:cs typeface="Times New Roman" panose="02020603050405020304" charset="0"/>
                      </a:endParaRPr>
                    </a:p>
                  </a:txBody>
                  <a:tcPr marL="0" marR="0" marT="0" marB="0" anchor="ctr" anchorCtr="0">
                    <a:lnL>
                      <a:noFill/>
                    </a:lnL>
                    <a:lnR>
                      <a:noFill/>
                    </a:lnR>
                    <a:lnT>
                      <a:noFill/>
                    </a:lnT>
                    <a:lnB>
                      <a:noFill/>
                    </a:lnB>
                    <a:noFill/>
                  </a:tcPr>
                </a:tc>
                <a:tc>
                  <a:txBody>
                    <a:bodyPr/>
                    <a:p>
                      <a:r>
                        <a:rPr sz="1800">
                          <a:cs typeface="Times New Roman" panose="02020603050405020304" charset="0"/>
                        </a:rPr>
                        <a:t>Consider stress echocardiography or nuclear imaging for confirmation</a:t>
                      </a:r>
                      <a:endParaRPr sz="1800">
                        <a:cs typeface="Times New Roman" panose="02020603050405020304" charset="0"/>
                      </a:endParaRPr>
                    </a:p>
                  </a:txBody>
                  <a:tcPr marL="0" marR="0" marT="0" marB="0" anchor="ctr" anchorCtr="0">
                    <a:lnL>
                      <a:noFill/>
                    </a:lnL>
                    <a:lnR>
                      <a:noFill/>
                    </a:lnR>
                    <a:lnT>
                      <a:noFill/>
                    </a:lnT>
                    <a:lnB>
                      <a:noFill/>
                    </a:lnB>
                    <a:noFill/>
                  </a:tcPr>
                </a:tc>
              </a:tr>
              <a:tr h="982345">
                <a:tc>
                  <a:txBody>
                    <a:bodyPr/>
                    <a:p>
                      <a:r>
                        <a:rPr sz="1800">
                          <a:cs typeface="Times New Roman" panose="02020603050405020304" charset="0"/>
                        </a:rPr>
                        <a:t>False Negative</a:t>
                      </a:r>
                      <a:endParaRPr sz="1800">
                        <a:cs typeface="Times New Roman" panose="02020603050405020304" charset="0"/>
                      </a:endParaRPr>
                    </a:p>
                  </a:txBody>
                  <a:tcPr marL="0" marR="0" marT="0" marB="0" anchor="ctr" anchorCtr="0">
                    <a:lnL>
                      <a:noFill/>
                    </a:lnL>
                    <a:lnR>
                      <a:noFill/>
                    </a:lnR>
                    <a:lnT>
                      <a:noFill/>
                    </a:lnT>
                    <a:lnB>
                      <a:noFill/>
                    </a:lnB>
                    <a:noFill/>
                  </a:tcPr>
                </a:tc>
                <a:tc>
                  <a:txBody>
                    <a:bodyPr/>
                    <a:p>
                      <a:r>
                        <a:rPr sz="1800">
                          <a:cs typeface="Times New Roman" panose="02020603050405020304" charset="0"/>
                        </a:rPr>
                        <a:t>No ischemic changes despite underlying CAD</a:t>
                      </a:r>
                      <a:endParaRPr sz="1800">
                        <a:cs typeface="Times New Roman" panose="02020603050405020304" charset="0"/>
                      </a:endParaRPr>
                    </a:p>
                  </a:txBody>
                  <a:tcPr marL="0" marR="0" marT="0" marB="0" anchor="ctr" anchorCtr="0">
                    <a:lnL>
                      <a:noFill/>
                    </a:lnL>
                    <a:lnR>
                      <a:noFill/>
                    </a:lnR>
                    <a:lnT>
                      <a:noFill/>
                    </a:lnT>
                    <a:lnB>
                      <a:noFill/>
                    </a:lnB>
                    <a:noFill/>
                  </a:tcPr>
                </a:tc>
                <a:tc>
                  <a:txBody>
                    <a:bodyPr/>
                    <a:p>
                      <a:r>
                        <a:rPr sz="1800">
                          <a:cs typeface="Times New Roman" panose="02020603050405020304" charset="0"/>
                        </a:rPr>
                        <a:t>May occur due to good collateral circulation, medications, or inadequate exercise effort</a:t>
                      </a:r>
                      <a:endParaRPr sz="1800">
                        <a:cs typeface="Times New Roman" panose="02020603050405020304" charset="0"/>
                      </a:endParaRPr>
                    </a:p>
                  </a:txBody>
                  <a:tcPr marL="0" marR="0" marT="0" marB="0" anchor="ctr" anchorCtr="0">
                    <a:lnL>
                      <a:noFill/>
                    </a:lnL>
                    <a:lnR>
                      <a:noFill/>
                    </a:lnR>
                    <a:lnT>
                      <a:noFill/>
                    </a:lnT>
                    <a:lnB>
                      <a:noFill/>
                    </a:lnB>
                    <a:noFill/>
                  </a:tcPr>
                </a:tc>
                <a:tc>
                  <a:txBody>
                    <a:bodyPr/>
                    <a:p>
                      <a:r>
                        <a:rPr sz="1800">
                          <a:cs typeface="Times New Roman" panose="02020603050405020304" charset="0"/>
                        </a:rPr>
                        <a:t>Further testing if symptoms persist (e.g., coronary angiography, perfusion imaging)</a:t>
                      </a:r>
                      <a:endParaRPr sz="1800">
                        <a:cs typeface="Times New Roman" panose="02020603050405020304" charset="0"/>
                      </a:endParaRPr>
                    </a:p>
                  </a:txBody>
                  <a:tcPr marL="0" marR="0" marT="0" marB="0" anchor="ctr" anchorCtr="0">
                    <a:lnL>
                      <a:noFill/>
                    </a:lnL>
                    <a:lnR>
                      <a:noFill/>
                    </a:lnR>
                    <a:lnT>
                      <a:noFill/>
                    </a:lnT>
                    <a:lnB>
                      <a:noFill/>
                    </a:lnB>
                    <a:noFill/>
                  </a:tcPr>
                </a:tc>
              </a:tr>
            </a:tbl>
          </a:graphicData>
        </a:graphic>
      </p:graphicFrame>
      <p:sp>
        <p:nvSpPr>
          <p:cNvPr id="2" name="Title 1"/>
          <p:cNvSpPr>
            <a:spLocks noGrp="1"/>
          </p:cNvSpPr>
          <p:nvPr>
            <p:ph type="title" idx="4294967295"/>
            <p:custDataLst>
              <p:tags r:id="rId2"/>
            </p:custDataLst>
          </p:nvPr>
        </p:nvSpPr>
        <p:spPr>
          <a:xfrm>
            <a:off x="0" y="365125"/>
            <a:ext cx="10515600" cy="1325880"/>
          </a:xfrm>
        </p:spPr>
        <p:txBody>
          <a:bodyPr vert="horz" wrap="square" lIns="0" tIns="0" rIns="0" bIns="0" rtlCol="0" anchor="b">
            <a:normAutofit/>
          </a:bodyPr>
          <a:lstStyle/>
          <a:p>
            <a:pPr lvl="0" algn="l">
              <a:buClrTx/>
              <a:buSzTx/>
              <a:buFontTx/>
            </a:pPr>
            <a:r>
              <a:rPr lang="en-US" dirty="0">
                <a:latin typeface="+mj-lt"/>
                <a:ea typeface="+mj-ea"/>
                <a:sym typeface="+mn-ea"/>
              </a:rPr>
              <a:t>Stress Test Outcomes</a:t>
            </a:r>
            <a:endParaRPr lang="en-US" dirty="0">
              <a:latin typeface="+mj-lt"/>
              <a:ea typeface="+mj-ea"/>
              <a:sym typeface="+mn-ea"/>
            </a:endParaRPr>
          </a:p>
        </p:txBody>
      </p:sp>
    </p:spTree>
    <p:custDataLst>
      <p:tags r:id="rId3"/>
    </p:custData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 name="Title 6"/>
          <p:cNvSpPr>
            <a:spLocks noGrp="1"/>
          </p:cNvSpPr>
          <p:nvPr>
            <p:ph type="title"/>
            <p:custDataLst>
              <p:tags r:id="rId1"/>
            </p:custDataLst>
          </p:nvPr>
        </p:nvSpPr>
        <p:spPr/>
        <p:txBody>
          <a:bodyPr vert="horz" wrap="square" lIns="0" tIns="0" rIns="0" bIns="0" rtlCol="0" anchor="b">
            <a:normAutofit/>
          </a:bodyPr>
          <a:lstStyle/>
          <a:p>
            <a:pPr lvl="0" algn="l">
              <a:buClrTx/>
              <a:buSzTx/>
              <a:buFontTx/>
            </a:pPr>
            <a:r>
              <a:rPr lang="en-US" dirty="0">
                <a:latin typeface="+mj-lt"/>
                <a:ea typeface="+mj-ea"/>
                <a:sym typeface="+mn-ea"/>
              </a:rPr>
              <a:t>Alternative Stress Testing Methods</a:t>
            </a:r>
            <a:endParaRPr lang="en-US" dirty="0">
              <a:latin typeface="+mj-lt"/>
              <a:ea typeface="+mj-ea"/>
              <a:sym typeface="+mn-ea"/>
            </a:endParaRPr>
          </a:p>
        </p:txBody>
      </p:sp>
      <p:sp>
        <p:nvSpPr>
          <p:cNvPr id="8" name="Content Placeholder 7"/>
          <p:cNvSpPr>
            <a:spLocks noGrp="1"/>
          </p:cNvSpPr>
          <p:nvPr>
            <p:ph idx="1"/>
            <p:custDataLst>
              <p:tags r:id="rId2"/>
            </p:custDataLst>
          </p:nvPr>
        </p:nvSpPr>
        <p:spPr/>
        <p:txBody>
          <a:bodyPr/>
          <a:p>
            <a:endParaRPr lang="en-US">
              <a:latin typeface="+mn-lt"/>
              <a:ea typeface="+mn-ea"/>
            </a:endParaRPr>
          </a:p>
        </p:txBody>
      </p:sp>
      <p:sp>
        <p:nvSpPr>
          <p:cNvPr id="4" name="Content Placeholder 2"/>
          <p:cNvSpPr>
            <a:spLocks noGrp="1"/>
          </p:cNvSpPr>
          <p:nvPr>
            <p:custDataLst>
              <p:tags r:id="rId3"/>
            </p:custDataLst>
          </p:nvPr>
        </p:nvSpPr>
        <p:spPr>
          <a:xfrm>
            <a:off x="695960" y="1301749"/>
            <a:ext cx="10800000" cy="4873625"/>
          </a:xfrm>
          <a:prstGeom prst="rect">
            <a:avLst/>
          </a:prstGeom>
        </p:spPr>
        <p:txBody>
          <a:bodyPr vert="horz" wrap="square" lIns="91440" tIns="45720" rIns="91440" bIns="45720" rtlCol="0">
            <a:normAutofit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ltLang="en-US" sz="1800" b="1">
                <a:solidFill>
                  <a:schemeClr val="tx1"/>
                </a:solidFill>
                <a:cs typeface="Times New Roman" panose="02020603050405020304" charset="0"/>
              </a:rPr>
              <a:t>1. Stress Echocardiography</a:t>
            </a:r>
            <a:endParaRPr lang="en-US" altLang="en-US" sz="1800">
              <a:solidFill>
                <a:schemeClr val="tx1"/>
              </a:solidFill>
              <a:cs typeface="Times New Roman" panose="02020603050405020304" charset="0"/>
            </a:endParaRPr>
          </a:p>
          <a:p>
            <a:r>
              <a:rPr lang="en-US" altLang="en-US" sz="1800">
                <a:solidFill>
                  <a:schemeClr val="tx1"/>
                </a:solidFill>
                <a:cs typeface="Times New Roman" panose="02020603050405020304" charset="0"/>
              </a:rPr>
              <a:t>Uses ultrasound imaging to evaluate myocardial wall motion abnormalities during exercise or pharmacologic stress.</a:t>
            </a:r>
            <a:endParaRPr lang="en-US" altLang="en-US" sz="1800">
              <a:solidFill>
                <a:schemeClr val="tx1"/>
              </a:solidFill>
              <a:cs typeface="Times New Roman" panose="02020603050405020304" charset="0"/>
            </a:endParaRPr>
          </a:p>
          <a:p>
            <a:r>
              <a:rPr lang="en-US" altLang="en-US" sz="1800">
                <a:solidFill>
                  <a:schemeClr val="tx1"/>
                </a:solidFill>
                <a:cs typeface="Times New Roman" panose="02020603050405020304" charset="0"/>
              </a:rPr>
              <a:t>More sensitive than ECG alone, especially in detecting regional ischemia.</a:t>
            </a:r>
            <a:endParaRPr lang="en-US" altLang="en-US" sz="1800">
              <a:solidFill>
                <a:schemeClr val="tx1"/>
              </a:solidFill>
              <a:cs typeface="Times New Roman" panose="02020603050405020304" charset="0"/>
            </a:endParaRPr>
          </a:p>
          <a:p>
            <a:r>
              <a:rPr lang="en-US" altLang="en-US" sz="1800">
                <a:solidFill>
                  <a:schemeClr val="tx1"/>
                </a:solidFill>
                <a:cs typeface="Times New Roman" panose="02020603050405020304" charset="0"/>
              </a:rPr>
              <a:t>Provides structural and functional cardiac data (e.g., left ventricular function, valvular disease).</a:t>
            </a:r>
            <a:endParaRPr lang="en-US" altLang="en-US" sz="1800">
              <a:solidFill>
                <a:schemeClr val="tx1"/>
              </a:solidFill>
              <a:cs typeface="Times New Roman" panose="02020603050405020304" charset="0"/>
            </a:endParaRPr>
          </a:p>
          <a:p>
            <a:pPr marL="0" indent="0">
              <a:buNone/>
            </a:pPr>
            <a:r>
              <a:rPr lang="en-US" altLang="en-US" sz="1800" b="1">
                <a:solidFill>
                  <a:schemeClr val="tx1"/>
                </a:solidFill>
                <a:cs typeface="Times New Roman" panose="02020603050405020304" charset="0"/>
              </a:rPr>
              <a:t>2. Nuclear Perfusion Imaging (Myocardial Perfusion Scan – MPS)</a:t>
            </a:r>
            <a:endParaRPr lang="en-US" altLang="en-US" sz="1800">
              <a:solidFill>
                <a:schemeClr val="tx1"/>
              </a:solidFill>
              <a:cs typeface="Times New Roman" panose="02020603050405020304" charset="0"/>
            </a:endParaRPr>
          </a:p>
          <a:p>
            <a:r>
              <a:rPr lang="en-US" altLang="en-US" sz="1800">
                <a:solidFill>
                  <a:schemeClr val="tx1"/>
                </a:solidFill>
                <a:cs typeface="Times New Roman" panose="02020603050405020304" charset="0"/>
              </a:rPr>
              <a:t>Uses radioactive tracers (e.g., Thallium-201, Technetium-99m) to assess blood flow to the myocardium.</a:t>
            </a:r>
            <a:endParaRPr lang="en-US" altLang="en-US" sz="1800">
              <a:solidFill>
                <a:schemeClr val="tx1"/>
              </a:solidFill>
              <a:cs typeface="Times New Roman" panose="02020603050405020304" charset="0"/>
            </a:endParaRPr>
          </a:p>
          <a:p>
            <a:r>
              <a:rPr lang="en-US" altLang="en-US" sz="1800">
                <a:solidFill>
                  <a:schemeClr val="tx1"/>
                </a:solidFill>
                <a:cs typeface="Times New Roman" panose="02020603050405020304" charset="0"/>
              </a:rPr>
              <a:t>Identifies areas of reduced perfusion (ischemia or infarction).</a:t>
            </a:r>
            <a:endParaRPr lang="en-US" altLang="en-US" sz="1800">
              <a:solidFill>
                <a:schemeClr val="tx1"/>
              </a:solidFill>
              <a:cs typeface="Times New Roman" panose="02020603050405020304" charset="0"/>
            </a:endParaRPr>
          </a:p>
          <a:p>
            <a:r>
              <a:rPr lang="en-US" altLang="en-US" sz="1800">
                <a:solidFill>
                  <a:schemeClr val="tx1"/>
                </a:solidFill>
                <a:cs typeface="Times New Roman" panose="02020603050405020304" charset="0"/>
              </a:rPr>
              <a:t>Can be combined with pharmacologic stress agents like adenosine or dobutamine.</a:t>
            </a:r>
            <a:endParaRPr lang="en-US" altLang="en-US" sz="1800" b="1">
              <a:solidFill>
                <a:schemeClr val="tx1"/>
              </a:solidFill>
              <a:cs typeface="Times New Roman" panose="02020603050405020304" charset="0"/>
            </a:endParaRPr>
          </a:p>
          <a:p>
            <a:pPr marL="0" indent="0">
              <a:buNone/>
            </a:pPr>
            <a:r>
              <a:rPr lang="en-US" altLang="en-US" sz="1800" b="1">
                <a:solidFill>
                  <a:schemeClr val="tx1"/>
                </a:solidFill>
                <a:cs typeface="Times New Roman" panose="02020603050405020304" charset="0"/>
              </a:rPr>
              <a:t>3. Cardiopulmonary Exercise Testing (CPET)</a:t>
            </a:r>
            <a:endParaRPr lang="en-US" altLang="en-US" sz="1800">
              <a:solidFill>
                <a:schemeClr val="tx1"/>
              </a:solidFill>
              <a:cs typeface="Times New Roman" panose="02020603050405020304" charset="0"/>
            </a:endParaRPr>
          </a:p>
          <a:p>
            <a:r>
              <a:rPr lang="en-US" altLang="en-US" sz="1800">
                <a:solidFill>
                  <a:schemeClr val="tx1"/>
                </a:solidFill>
                <a:cs typeface="Times New Roman" panose="02020603050405020304" charset="0"/>
              </a:rPr>
              <a:t>Measures VO2 max, anaerobic threshold, and ventilatory efficiency.</a:t>
            </a:r>
            <a:endParaRPr lang="en-US" altLang="en-US" sz="1800">
              <a:solidFill>
                <a:schemeClr val="tx1"/>
              </a:solidFill>
              <a:cs typeface="Times New Roman" panose="02020603050405020304" charset="0"/>
            </a:endParaRPr>
          </a:p>
          <a:p>
            <a:r>
              <a:rPr lang="en-US" altLang="en-US" sz="1800">
                <a:solidFill>
                  <a:schemeClr val="tx1"/>
                </a:solidFill>
                <a:cs typeface="Times New Roman" panose="02020603050405020304" charset="0"/>
              </a:rPr>
              <a:t>Provides a comprehensive assessment of aerobic capacity and cardiovascular function.</a:t>
            </a:r>
            <a:endParaRPr lang="en-US" altLang="en-US" sz="1800">
              <a:solidFill>
                <a:schemeClr val="tx1"/>
              </a:solidFill>
              <a:cs typeface="Times New Roman" panose="02020603050405020304" charset="0"/>
            </a:endParaRPr>
          </a:p>
          <a:p>
            <a:r>
              <a:rPr lang="en-US" altLang="en-US" sz="1800">
                <a:solidFill>
                  <a:schemeClr val="tx1"/>
                </a:solidFill>
                <a:cs typeface="Times New Roman" panose="02020603050405020304" charset="0"/>
              </a:rPr>
              <a:t>Used in heart failure evaluation, unexplained dyspnea, and athlete performance testing.</a:t>
            </a:r>
            <a:endParaRPr lang="en-US" altLang="en-US" sz="1800">
              <a:solidFill>
                <a:schemeClr val="tx1"/>
              </a:solidFill>
              <a:cs typeface="Times New Roman" panose="02020603050405020304" charset="0"/>
            </a:endParaRPr>
          </a:p>
        </p:txBody>
      </p:sp>
    </p:spTree>
    <p:custDataLst>
      <p:tags r:id="rId4"/>
    </p:custData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 name="Title 6"/>
          <p:cNvSpPr>
            <a:spLocks noGrp="1"/>
          </p:cNvSpPr>
          <p:nvPr>
            <p:ph type="title"/>
            <p:custDataLst>
              <p:tags r:id="rId1"/>
            </p:custDataLst>
          </p:nvPr>
        </p:nvSpPr>
        <p:spPr/>
        <p:txBody>
          <a:bodyPr vert="horz" wrap="square" lIns="0" tIns="0" rIns="0" bIns="0" rtlCol="0" anchor="b">
            <a:normAutofit/>
          </a:bodyPr>
          <a:lstStyle/>
          <a:p>
            <a:pPr lvl="0" algn="l">
              <a:buClrTx/>
              <a:buSzTx/>
              <a:buFontTx/>
            </a:pPr>
            <a:r>
              <a:rPr lang="en-US" dirty="0">
                <a:latin typeface="+mj-lt"/>
                <a:ea typeface="+mj-ea"/>
                <a:sym typeface="+mn-ea"/>
              </a:rPr>
              <a:t>VO2 Max and Aerobic Capacity Measurement</a:t>
            </a:r>
            <a:endParaRPr lang="en-US" dirty="0">
              <a:latin typeface="+mj-lt"/>
              <a:ea typeface="+mj-ea"/>
              <a:sym typeface="+mn-ea"/>
            </a:endParaRPr>
          </a:p>
        </p:txBody>
      </p:sp>
      <p:sp>
        <p:nvSpPr>
          <p:cNvPr id="8" name="Content Placeholder 7"/>
          <p:cNvSpPr>
            <a:spLocks noGrp="1"/>
          </p:cNvSpPr>
          <p:nvPr>
            <p:ph idx="1"/>
            <p:custDataLst>
              <p:tags r:id="rId2"/>
            </p:custDataLst>
          </p:nvPr>
        </p:nvSpPr>
        <p:spPr/>
        <p:txBody>
          <a:bodyPr/>
          <a:p>
            <a:endParaRPr lang="en-US">
              <a:latin typeface="+mn-lt"/>
              <a:ea typeface="+mn-ea"/>
            </a:endParaRPr>
          </a:p>
        </p:txBody>
      </p:sp>
      <p:sp>
        <p:nvSpPr>
          <p:cNvPr id="4" name="Content Placeholder 2"/>
          <p:cNvSpPr>
            <a:spLocks noGrp="1"/>
          </p:cNvSpPr>
          <p:nvPr>
            <p:custDataLst>
              <p:tags r:id="rId3"/>
            </p:custDataLst>
          </p:nvPr>
        </p:nvSpPr>
        <p:spPr>
          <a:xfrm>
            <a:off x="695960" y="1301749"/>
            <a:ext cx="10800000" cy="4873625"/>
          </a:xfrm>
          <a:prstGeom prst="rect">
            <a:avLst/>
          </a:prstGeom>
        </p:spPr>
        <p:txBody>
          <a:bodyPr vert="horz" wrap="square" lIns="91440" tIns="45720" rIns="91440" bIns="45720" rtlCol="0">
            <a:normAutofit fontScale="6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ltLang="en-US" b="1">
                <a:solidFill>
                  <a:schemeClr val="tx1"/>
                </a:solidFill>
              </a:rPr>
              <a:t>Definition &amp; Importance</a:t>
            </a:r>
            <a:endParaRPr lang="en-US" altLang="en-US">
              <a:solidFill>
                <a:schemeClr val="tx1"/>
              </a:solidFill>
            </a:endParaRPr>
          </a:p>
          <a:p>
            <a:pPr marL="0" indent="0">
              <a:buNone/>
            </a:pPr>
            <a:r>
              <a:rPr lang="en-US" altLang="en-US">
                <a:solidFill>
                  <a:schemeClr val="tx1"/>
                </a:solidFill>
              </a:rPr>
              <a:t>VO2 max (Maximal Oxygen Uptake) is the gold standard for assessing cardiorespiratory fitness.</a:t>
            </a:r>
            <a:endParaRPr lang="en-US" altLang="en-US">
              <a:solidFill>
                <a:schemeClr val="tx1"/>
              </a:solidFill>
            </a:endParaRPr>
          </a:p>
          <a:p>
            <a:pPr marL="0" indent="0">
              <a:buNone/>
            </a:pPr>
            <a:r>
              <a:rPr lang="en-US" altLang="en-US">
                <a:solidFill>
                  <a:schemeClr val="tx1"/>
                </a:solidFill>
              </a:rPr>
              <a:t>It represents the maximum amount of oxygen the body can utilize during intense exercise.</a:t>
            </a:r>
            <a:endParaRPr lang="en-US" altLang="en-US">
              <a:solidFill>
                <a:schemeClr val="tx1"/>
              </a:solidFill>
            </a:endParaRPr>
          </a:p>
          <a:p>
            <a:pPr marL="0" indent="0">
              <a:buNone/>
            </a:pPr>
            <a:r>
              <a:rPr lang="en-US" altLang="en-US">
                <a:solidFill>
                  <a:schemeClr val="tx1"/>
                </a:solidFill>
              </a:rPr>
              <a:t>Higher VO2 max = Better aerobic capacity and cardiovascular health.</a:t>
            </a:r>
            <a:endParaRPr lang="en-US" altLang="en-US">
              <a:solidFill>
                <a:schemeClr val="tx1"/>
              </a:solidFill>
            </a:endParaRPr>
          </a:p>
          <a:p>
            <a:pPr marL="0" indent="0">
              <a:buNone/>
            </a:pPr>
            <a:r>
              <a:rPr lang="en-US" altLang="en-US">
                <a:solidFill>
                  <a:schemeClr val="tx1"/>
                </a:solidFill>
              </a:rPr>
              <a:t>Strongly correlates with all-cause mortality and cardiovascular risk, making it an essential marker in both clinical and athletic populations.</a:t>
            </a:r>
            <a:endParaRPr lang="en-US" altLang="en-US">
              <a:solidFill>
                <a:schemeClr val="tx1"/>
              </a:solidFill>
            </a:endParaRPr>
          </a:p>
          <a:p>
            <a:pPr marL="0" indent="0">
              <a:buNone/>
            </a:pPr>
            <a:r>
              <a:rPr lang="en-US" altLang="en-US" b="1">
                <a:solidFill>
                  <a:schemeClr val="tx1"/>
                </a:solidFill>
              </a:rPr>
              <a:t>Clinical Applications</a:t>
            </a:r>
            <a:endParaRPr lang="en-US" altLang="en-US">
              <a:solidFill>
                <a:schemeClr val="tx1"/>
              </a:solidFill>
            </a:endParaRPr>
          </a:p>
          <a:p>
            <a:r>
              <a:rPr lang="en-US" altLang="en-US">
                <a:solidFill>
                  <a:schemeClr val="tx1"/>
                </a:solidFill>
              </a:rPr>
              <a:t>Chronic Heart Failure (CHF): Determines prognosis and transplant eligibility.</a:t>
            </a:r>
            <a:endParaRPr lang="en-US" altLang="en-US">
              <a:solidFill>
                <a:schemeClr val="tx1"/>
              </a:solidFill>
            </a:endParaRPr>
          </a:p>
          <a:p>
            <a:r>
              <a:rPr lang="en-US" altLang="en-US">
                <a:solidFill>
                  <a:schemeClr val="tx1"/>
                </a:solidFill>
              </a:rPr>
              <a:t>Pulmonary Disease (e.g., COPD, ILD): Assesses exercise tolerance and rehabilitation outcomes.</a:t>
            </a:r>
            <a:endParaRPr lang="en-US" altLang="en-US">
              <a:solidFill>
                <a:schemeClr val="tx1"/>
              </a:solidFill>
            </a:endParaRPr>
          </a:p>
          <a:p>
            <a:r>
              <a:rPr lang="en-US" altLang="en-US">
                <a:solidFill>
                  <a:schemeClr val="tx1"/>
                </a:solidFill>
              </a:rPr>
              <a:t>Diabetes &amp; Metabolic Syndrome: Lower VO2 max is linked to higher cardiovascular risk and insulin resistance.</a:t>
            </a:r>
            <a:endParaRPr lang="en-US" altLang="en-US">
              <a:solidFill>
                <a:schemeClr val="tx1"/>
              </a:solidFill>
            </a:endParaRPr>
          </a:p>
          <a:p>
            <a:r>
              <a:rPr lang="en-US" altLang="en-US">
                <a:solidFill>
                  <a:schemeClr val="tx1"/>
                </a:solidFill>
              </a:rPr>
              <a:t>Post-Myocardial Infarction &amp; Cardiac Rehabilitation: Guides exercise prescription and functional improvement tracking.</a:t>
            </a:r>
            <a:endParaRPr lang="en-US" altLang="en-US">
              <a:solidFill>
                <a:schemeClr val="tx1"/>
              </a:solidFill>
            </a:endParaRPr>
          </a:p>
          <a:p>
            <a:pPr marL="0" indent="0">
              <a:buNone/>
            </a:pPr>
            <a:endParaRPr lang="en-US" altLang="en-US">
              <a:solidFill>
                <a:schemeClr val="tx1"/>
              </a:solidFill>
            </a:endParaRPr>
          </a:p>
        </p:txBody>
      </p:sp>
    </p:spTree>
    <p:custDataLst>
      <p:tags r:id="rId4"/>
    </p:custData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Content Placeholder 2"/>
          <p:cNvSpPr>
            <a:spLocks noGrp="1"/>
          </p:cNvSpPr>
          <p:nvPr>
            <p:custDataLst>
              <p:tags r:id="rId1"/>
            </p:custDataLst>
          </p:nvPr>
        </p:nvSpPr>
        <p:spPr>
          <a:xfrm>
            <a:off x="445135" y="360680"/>
            <a:ext cx="10908665" cy="5816600"/>
          </a:xfrm>
          <a:prstGeom prst="rect">
            <a:avLst/>
          </a:prstGeom>
        </p:spPr>
        <p:txBody>
          <a:bodyPr vert="horz" wrap="square"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en-US" altLang="en-US" sz="1800" b="1">
                <a:solidFill>
                  <a:schemeClr val="tx1"/>
                </a:solidFill>
                <a:cs typeface="Times New Roman" panose="02020603050405020304" charset="0"/>
              </a:rPr>
              <a:t>Special Populations &amp; Modified Protocols</a:t>
            </a:r>
            <a:endParaRPr lang="en-US" altLang="en-US" sz="1800">
              <a:solidFill>
                <a:schemeClr val="tx1"/>
              </a:solidFill>
              <a:cs typeface="Times New Roman" panose="02020603050405020304" charset="0"/>
            </a:endParaRPr>
          </a:p>
          <a:p>
            <a:pPr marL="0" indent="0" algn="just">
              <a:buNone/>
            </a:pPr>
            <a:r>
              <a:rPr lang="en-US" altLang="en-US" sz="1800">
                <a:solidFill>
                  <a:schemeClr val="tx1"/>
                </a:solidFill>
                <a:cs typeface="Times New Roman" panose="02020603050405020304" charset="0"/>
              </a:rPr>
              <a:t>1. Elderly Individuals:</a:t>
            </a:r>
            <a:endParaRPr lang="en-US" altLang="en-US" sz="1800">
              <a:solidFill>
                <a:schemeClr val="tx1"/>
              </a:solidFill>
              <a:cs typeface="Times New Roman" panose="02020603050405020304" charset="0"/>
            </a:endParaRPr>
          </a:p>
          <a:p>
            <a:pPr marL="0" indent="0" algn="just">
              <a:buNone/>
            </a:pPr>
            <a:r>
              <a:rPr lang="en-US" altLang="en-US" sz="1800">
                <a:solidFill>
                  <a:schemeClr val="tx1"/>
                </a:solidFill>
                <a:cs typeface="Times New Roman" panose="02020603050405020304" charset="0"/>
              </a:rPr>
              <a:t>Use lower-intensity, longer-duration protocols (e.g., Modified Bruce, Naughton Protocol).</a:t>
            </a:r>
            <a:endParaRPr lang="en-US" altLang="en-US" sz="1800">
              <a:solidFill>
                <a:schemeClr val="tx1"/>
              </a:solidFill>
              <a:cs typeface="Times New Roman" panose="02020603050405020304" charset="0"/>
            </a:endParaRPr>
          </a:p>
          <a:p>
            <a:pPr marL="0" indent="0" algn="just">
              <a:buNone/>
            </a:pPr>
            <a:r>
              <a:rPr lang="en-US" altLang="en-US" sz="1800">
                <a:solidFill>
                  <a:schemeClr val="tx1"/>
                </a:solidFill>
                <a:cs typeface="Times New Roman" panose="02020603050405020304" charset="0"/>
              </a:rPr>
              <a:t>Focus on submaximal tests when maximal effort is not feasible.</a:t>
            </a:r>
            <a:endParaRPr lang="en-US" altLang="en-US" sz="1800">
              <a:solidFill>
                <a:schemeClr val="tx1"/>
              </a:solidFill>
              <a:cs typeface="Times New Roman" panose="02020603050405020304" charset="0"/>
            </a:endParaRPr>
          </a:p>
          <a:p>
            <a:pPr marL="0" indent="0" algn="just">
              <a:buNone/>
            </a:pPr>
            <a:endParaRPr lang="en-US" altLang="en-US" sz="1800">
              <a:solidFill>
                <a:schemeClr val="tx1"/>
              </a:solidFill>
              <a:cs typeface="Times New Roman" panose="02020603050405020304" charset="0"/>
            </a:endParaRPr>
          </a:p>
          <a:p>
            <a:pPr marL="0" indent="0" algn="just">
              <a:buNone/>
            </a:pPr>
            <a:r>
              <a:rPr lang="en-US" altLang="en-US" sz="1800">
                <a:solidFill>
                  <a:schemeClr val="tx1"/>
                </a:solidFill>
                <a:cs typeface="Times New Roman" panose="02020603050405020304" charset="0"/>
              </a:rPr>
              <a:t>2. Obese Individuals:</a:t>
            </a:r>
            <a:endParaRPr lang="en-US" altLang="en-US" sz="1800">
              <a:solidFill>
                <a:schemeClr val="tx1"/>
              </a:solidFill>
              <a:cs typeface="Times New Roman" panose="02020603050405020304" charset="0"/>
            </a:endParaRPr>
          </a:p>
          <a:p>
            <a:pPr marL="0" indent="0" algn="just">
              <a:buNone/>
            </a:pPr>
            <a:r>
              <a:rPr lang="en-US" altLang="en-US" sz="1800">
                <a:solidFill>
                  <a:schemeClr val="tx1"/>
                </a:solidFill>
                <a:cs typeface="Times New Roman" panose="02020603050405020304" charset="0"/>
              </a:rPr>
              <a:t>Use ramped protocols (smaller, gradual increments in workload).</a:t>
            </a:r>
            <a:endParaRPr lang="en-US" altLang="en-US" sz="1800">
              <a:solidFill>
                <a:schemeClr val="tx1"/>
              </a:solidFill>
              <a:cs typeface="Times New Roman" panose="02020603050405020304" charset="0"/>
            </a:endParaRPr>
          </a:p>
          <a:p>
            <a:pPr marL="0" indent="0" algn="just">
              <a:buNone/>
            </a:pPr>
            <a:r>
              <a:rPr lang="en-US" altLang="en-US" sz="1800">
                <a:solidFill>
                  <a:schemeClr val="tx1"/>
                </a:solidFill>
                <a:cs typeface="Times New Roman" panose="02020603050405020304" charset="0"/>
              </a:rPr>
              <a:t>Bicycle ergometry may be preferred over the treadmill to reduce orthopedic stress.</a:t>
            </a:r>
            <a:endParaRPr lang="en-US" altLang="en-US" sz="1800">
              <a:solidFill>
                <a:schemeClr val="tx1"/>
              </a:solidFill>
              <a:cs typeface="Times New Roman" panose="02020603050405020304" charset="0"/>
            </a:endParaRPr>
          </a:p>
          <a:p>
            <a:pPr marL="0" indent="0" algn="just">
              <a:buNone/>
            </a:pPr>
            <a:endParaRPr lang="en-US" altLang="en-US" sz="1800">
              <a:solidFill>
                <a:schemeClr val="tx1"/>
              </a:solidFill>
              <a:cs typeface="Times New Roman" panose="02020603050405020304" charset="0"/>
            </a:endParaRPr>
          </a:p>
          <a:p>
            <a:pPr marL="0" indent="0" algn="just">
              <a:buNone/>
            </a:pPr>
            <a:r>
              <a:rPr lang="en-US" altLang="en-US" sz="1800">
                <a:solidFill>
                  <a:schemeClr val="tx1"/>
                </a:solidFill>
                <a:cs typeface="Times New Roman" panose="02020603050405020304" charset="0"/>
              </a:rPr>
              <a:t>3. Disabled or Non-Ambulatory Individuals:</a:t>
            </a:r>
            <a:endParaRPr lang="en-US" altLang="en-US" sz="1800">
              <a:solidFill>
                <a:schemeClr val="tx1"/>
              </a:solidFill>
              <a:cs typeface="Times New Roman" panose="02020603050405020304" charset="0"/>
            </a:endParaRPr>
          </a:p>
          <a:p>
            <a:pPr marL="0" indent="0" algn="just">
              <a:buNone/>
            </a:pPr>
            <a:r>
              <a:rPr lang="en-US" altLang="en-US" sz="1800">
                <a:solidFill>
                  <a:schemeClr val="tx1"/>
                </a:solidFill>
                <a:cs typeface="Times New Roman" panose="02020603050405020304" charset="0"/>
              </a:rPr>
              <a:t>Arm-crank ergometry or recumbent cycling can be used.</a:t>
            </a:r>
            <a:endParaRPr lang="en-US" altLang="en-US" sz="1800">
              <a:solidFill>
                <a:schemeClr val="tx1"/>
              </a:solidFill>
              <a:cs typeface="Times New Roman" panose="02020603050405020304" charset="0"/>
            </a:endParaRPr>
          </a:p>
          <a:p>
            <a:pPr marL="0" indent="0" algn="just">
              <a:buNone/>
            </a:pPr>
            <a:r>
              <a:rPr lang="en-US" altLang="en-US" sz="1800">
                <a:solidFill>
                  <a:schemeClr val="tx1"/>
                </a:solidFill>
                <a:cs typeface="Times New Roman" panose="02020603050405020304" charset="0"/>
              </a:rPr>
              <a:t>Pharmacologic stress tests in cases where active exercise is impossible.</a:t>
            </a:r>
            <a:endParaRPr lang="en-US" altLang="en-US" sz="1800">
              <a:solidFill>
                <a:schemeClr val="tx1"/>
              </a:solidFill>
              <a:cs typeface="Times New Roman" panose="02020603050405020304" charset="0"/>
            </a:endParaRPr>
          </a:p>
        </p:txBody>
      </p:sp>
    </p:spTree>
    <p:custDataLst>
      <p:tags r:id="rId2"/>
    </p:custData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 name="Title 6"/>
          <p:cNvSpPr>
            <a:spLocks noGrp="1"/>
          </p:cNvSpPr>
          <p:nvPr>
            <p:ph type="title"/>
            <p:custDataLst>
              <p:tags r:id="rId1"/>
            </p:custDataLst>
          </p:nvPr>
        </p:nvSpPr>
        <p:spPr/>
        <p:txBody>
          <a:bodyPr vert="horz" wrap="square" lIns="0" tIns="0" rIns="0" bIns="0" rtlCol="0" anchor="b">
            <a:normAutofit/>
          </a:bodyPr>
          <a:lstStyle/>
          <a:p>
            <a:pPr lvl="0" algn="l">
              <a:buClrTx/>
              <a:buSzTx/>
              <a:buFontTx/>
            </a:pPr>
            <a:r>
              <a:rPr lang="en-US" dirty="0">
                <a:latin typeface="+mj-lt"/>
                <a:ea typeface="+mj-ea"/>
                <a:sym typeface="+mn-ea"/>
              </a:rPr>
              <a:t>references</a:t>
            </a:r>
            <a:endParaRPr lang="en-US" dirty="0">
              <a:latin typeface="+mj-lt"/>
              <a:ea typeface="+mj-ea"/>
              <a:sym typeface="+mn-ea"/>
            </a:endParaRPr>
          </a:p>
        </p:txBody>
      </p:sp>
      <p:sp>
        <p:nvSpPr>
          <p:cNvPr id="8" name="Content Placeholder 7"/>
          <p:cNvSpPr>
            <a:spLocks noGrp="1"/>
          </p:cNvSpPr>
          <p:nvPr>
            <p:ph idx="1"/>
            <p:custDataLst>
              <p:tags r:id="rId2"/>
            </p:custDataLst>
          </p:nvPr>
        </p:nvSpPr>
        <p:spPr/>
        <p:txBody>
          <a:bodyPr/>
          <a:p>
            <a:endParaRPr lang="en-US">
              <a:latin typeface="+mn-lt"/>
              <a:ea typeface="+mn-ea"/>
            </a:endParaRPr>
          </a:p>
        </p:txBody>
      </p:sp>
      <p:sp>
        <p:nvSpPr>
          <p:cNvPr id="4" name="Content Placeholder 2"/>
          <p:cNvSpPr>
            <a:spLocks noGrp="1"/>
          </p:cNvSpPr>
          <p:nvPr>
            <p:custDataLst>
              <p:tags r:id="rId3"/>
            </p:custDataLst>
          </p:nvPr>
        </p:nvSpPr>
        <p:spPr>
          <a:xfrm>
            <a:off x="695960" y="1301749"/>
            <a:ext cx="10800000" cy="4873625"/>
          </a:xfrm>
          <a:prstGeom prst="rect">
            <a:avLst/>
          </a:prstGeom>
        </p:spPr>
        <p:txBody>
          <a:bodyPr vert="horz" wrap="square" lIns="91440" tIns="45720" rIns="91440" bIns="45720" rtlCol="0">
            <a:normAutofit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buAutoNum type="arabicPeriod"/>
            </a:pPr>
            <a:endParaRPr lang="en-US" altLang="en-US" sz="1800">
              <a:solidFill>
                <a:schemeClr val="tx1"/>
              </a:solidFill>
            </a:endParaRPr>
          </a:p>
          <a:p>
            <a:pPr marL="342900" indent="-342900">
              <a:buAutoNum type="arabicPeriod"/>
            </a:pPr>
            <a:r>
              <a:rPr lang="en-US" altLang="en-US" sz="1800">
                <a:solidFill>
                  <a:schemeClr val="tx1"/>
                </a:solidFill>
              </a:rPr>
              <a:t>American College of Sports Medicine. (2022). ACSM’s Guidelines for Exercise Testing and Prescription (11th ed.). Wolters Kluwer.</a:t>
            </a:r>
            <a:endParaRPr lang="en-US" altLang="en-US" sz="1800">
              <a:solidFill>
                <a:schemeClr val="tx1"/>
              </a:solidFill>
            </a:endParaRPr>
          </a:p>
          <a:p>
            <a:pPr marL="342900" indent="-342900">
              <a:buAutoNum type="arabicPeriod"/>
            </a:pPr>
            <a:endParaRPr lang="en-US" altLang="en-US" sz="1800">
              <a:solidFill>
                <a:schemeClr val="tx1"/>
              </a:solidFill>
            </a:endParaRPr>
          </a:p>
          <a:p>
            <a:pPr marL="342900" indent="-342900">
              <a:buAutoNum type="arabicPeriod"/>
            </a:pPr>
            <a:r>
              <a:rPr lang="en-US" altLang="en-US" sz="1800">
                <a:solidFill>
                  <a:schemeClr val="tx1"/>
                </a:solidFill>
              </a:rPr>
              <a:t>Balady, G. J., Chaitman, B., Driscoll, D., et al. (2010). AHA/ACCF Statement on Exercise Testing. Circulation, 122(18), 1915-1965.</a:t>
            </a:r>
            <a:endParaRPr lang="en-US" altLang="en-US" sz="1800">
              <a:solidFill>
                <a:schemeClr val="tx1"/>
              </a:solidFill>
            </a:endParaRPr>
          </a:p>
          <a:p>
            <a:pPr marL="342900" indent="-342900">
              <a:buAutoNum type="arabicPeriod"/>
            </a:pPr>
            <a:endParaRPr lang="en-US" altLang="en-US" sz="1800">
              <a:solidFill>
                <a:schemeClr val="tx1"/>
              </a:solidFill>
            </a:endParaRPr>
          </a:p>
          <a:p>
            <a:pPr marL="342900" indent="-342900">
              <a:buAutoNum type="arabicPeriod"/>
            </a:pPr>
            <a:r>
              <a:rPr lang="en-US" altLang="en-US" sz="1800">
                <a:solidFill>
                  <a:schemeClr val="tx1"/>
                </a:solidFill>
              </a:rPr>
              <a:t>Bruce, R. A., Blackmon, J. R., Jones, J. W., &amp; Strait, G. (1963). Exercise testing in adult normal subjects and cardiac patients. Circulation, 30(5), 705-718.</a:t>
            </a:r>
            <a:endParaRPr lang="en-US" altLang="en-US" sz="1800">
              <a:solidFill>
                <a:schemeClr val="tx1"/>
              </a:solidFill>
            </a:endParaRPr>
          </a:p>
          <a:p>
            <a:pPr marL="342900" indent="-342900">
              <a:buAutoNum type="arabicPeriod"/>
            </a:pPr>
            <a:endParaRPr lang="en-US" altLang="en-US" sz="1800">
              <a:solidFill>
                <a:schemeClr val="tx1"/>
              </a:solidFill>
            </a:endParaRPr>
          </a:p>
          <a:p>
            <a:pPr marL="342900" indent="-342900">
              <a:buAutoNum type="arabicPeriod"/>
            </a:pPr>
            <a:r>
              <a:rPr lang="en-US" altLang="en-US" sz="1800">
                <a:solidFill>
                  <a:schemeClr val="tx1"/>
                </a:solidFill>
              </a:rPr>
              <a:t>Myers, J., Arena, R., Franklin, B., Pina, I., Kraus, W. E., &amp; McInnis, K. (2009). Recommendations for clinical exercise laboratories: A scientific statement from the AHA. Circulation, 119(24), 3144-3161.</a:t>
            </a:r>
            <a:endParaRPr lang="en-US" altLang="en-US" sz="1800">
              <a:solidFill>
                <a:schemeClr val="tx1"/>
              </a:solidFill>
            </a:endParaRPr>
          </a:p>
          <a:p>
            <a:pPr marL="342900" indent="-342900">
              <a:buAutoNum type="arabicPeriod"/>
            </a:pPr>
            <a:endParaRPr lang="en-US" altLang="en-US" sz="1800">
              <a:solidFill>
                <a:schemeClr val="tx1"/>
              </a:solidFill>
            </a:endParaRPr>
          </a:p>
          <a:p>
            <a:pPr marL="342900" indent="-342900">
              <a:buAutoNum type="arabicPeriod"/>
            </a:pPr>
            <a:r>
              <a:rPr lang="en-US" altLang="en-US" sz="1800">
                <a:solidFill>
                  <a:schemeClr val="tx1"/>
                </a:solidFill>
              </a:rPr>
              <a:t>Wasserman, K., Hansen, J. E., Sue, D. Y., Stringer, W. W., &amp; Whipp, B. J. (2012). Principles of Exercise Testing and Interpretation (5th ed.). Lippincott Williams &amp; Wilkins.</a:t>
            </a:r>
            <a:endParaRPr lang="en-US" altLang="en-US" sz="1800">
              <a:solidFill>
                <a:schemeClr val="tx1"/>
              </a:solidFill>
            </a:endParaRPr>
          </a:p>
        </p:txBody>
      </p:sp>
    </p:spTree>
    <p:custDataLst>
      <p:tags r:id="rId4"/>
    </p:custDataLst>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3.0"/>
  <p:tag name="KSO_WM_BEAUTIFY_FLAG" val="#wm#"/>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1*i*2"/>
  <p:tag name="KSO_WM_UNIT_LAYERLEVEL" val="1"/>
  <p:tag name="KSO_WM_TAG_VERSION" val="3.0"/>
  <p:tag name="KSO_WM_BEAUTIFY_FLAG" val="#wm#"/>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_1*i*3"/>
  <p:tag name="KSO_WM_UNIT_LAYERLEVEL" val="1"/>
  <p:tag name="KSO_WM_TAG_VERSION" val="3.0"/>
  <p:tag name="KSO_WM_BEAUTIFY_FLAG" val="#wm#"/>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5"/>
  <p:tag name="KSO_WM_UNIT_ID" val="_1*i*5"/>
  <p:tag name="KSO_WM_UNIT_LAYERLEVEL" val="1"/>
  <p:tag name="KSO_WM_TAG_VERSION" val="3.0"/>
  <p:tag name="KSO_WM_BEAUTIFY_FLAG" val="#wm#"/>
</p:tagLst>
</file>

<file path=ppt/tags/tag5.xml><?xml version="1.0" encoding="utf-8"?>
<p:tagLst xmlns:p="http://schemas.openxmlformats.org/presentationml/2006/main">
  <p:tag name="KSO_WM_UNIT_ISCONTENTSTITLE" val="0"/>
  <p:tag name="KSO_WM_UNIT_ISNUMDGMTITLE" val="0"/>
  <p:tag name="KSO_WM_UNIT_PRESET_TEXT" val="单击此处编辑母版标题样式"/>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_1*a*1"/>
  <p:tag name="KSO_WM_UNIT_LAYERLEVEL" val="1"/>
  <p:tag name="KSO_WM_TAG_VERSION" val="3.0"/>
  <p:tag name="KSO_WM_BEAUTIFY_FLAG" val="#wm#"/>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Lst>
</file>

<file path=ppt/tags/tag9.xml><?xml version="1.0" encoding="utf-8"?>
<p:tagLst xmlns:p="http://schemas.openxmlformats.org/presentationml/2006/main">
  <p:tag name="KSO_WM_UNIT_SUBTYPE" val="b"/>
  <p:tag name="KSO_WM_UNIT_PRESET_TEXT" val="署名占位符"/>
  <p:tag name="KSO_WM_UNIT_NOCLEAR" val="0"/>
  <p:tag name="KSO_WM_UNIT_VALUE" val="8"/>
  <p:tag name="KSO_WM_UNIT_HIGHLIGHT" val="0"/>
  <p:tag name="KSO_WM_UNIT_COMPATIBLE" val="0"/>
  <p:tag name="KSO_WM_UNIT_DIAGRAM_ISNUMVISUAL" val="0"/>
  <p:tag name="KSO_WM_UNIT_DIAGRAM_ISREFERUNIT" val="0"/>
  <p:tag name="KSO_WM_UNIT_TYPE" val="f"/>
  <p:tag name="KSO_WM_UNIT_INDEX" val="4"/>
  <p:tag name="KSO_WM_UNIT_ID" val="_1*f*4"/>
  <p:tag name="KSO_WM_UNIT_LAYERLEVEL" val="1"/>
  <p:tag name="KSO_WM_TAG_VERSION" val="3.0"/>
  <p:tag name="KSO_WM_BEAUTIFY_FLAG" val="#wm#"/>
</p:tagLst>
</file>

<file path=ppt/tags/tag10.xml><?xml version="1.0" encoding="utf-8"?>
<p:tagLst xmlns:p="http://schemas.openxmlformats.org/presentationml/2006/main">
  <p:tag name="KSO_WM_UNIT_ISCONTENTSTITLE" val="0"/>
  <p:tag name="KSO_WM_UNIT_ISNUMDGMTITLE" val="0"/>
  <p:tag name="KSO_WM_UNIT_PRESET_TEXT" val="单击此处编辑母版标题样式"/>
  <p:tag name="KSO_WM_UNIT_NOCLEAR" val="0"/>
  <p:tag name="KSO_WM_UNIT_VALUE" val="2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3.0"/>
  <p:tag name="KSO_WM_BEAUTIFY_FLAG" val="#wm#"/>
</p:tagLst>
</file>

<file path=ppt/tags/tag11.xml><?xml version="1.0" encoding="utf-8"?>
<p:tagLst xmlns:p="http://schemas.openxmlformats.org/presentationml/2006/main">
  <p:tag name="KSO_WM_UNIT_SUBTYPE" val="a"/>
  <p:tag name="KSO_WM_UNIT_PRESET_TEXT" val="单击此处编辑母版文本样式&#10;二级&#10;三级&#10;四级&#10;五级"/>
  <p:tag name="KSO_WM_UNIT_NOCLEAR" val="0"/>
  <p:tag name="KSO_WM_UNIT_VALUE" val="33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3.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3.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3.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3.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3*i*1"/>
  <p:tag name="KSO_WM_UNIT_LAYERLEVEL" val="1"/>
  <p:tag name="KSO_WM_TAG_VERSION" val="3.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3*i*2"/>
  <p:tag name="KSO_WM_UNIT_LAYERLEVEL" val="1"/>
  <p:tag name="KSO_WM_TAG_VERSION" val="3.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_3*i*3"/>
  <p:tag name="KSO_WM_UNIT_LAYERLEVEL" val="1"/>
  <p:tag name="KSO_WM_TAG_VERSION" val="3.0"/>
  <p:tag name="KSO_WM_BEAUTIFY_FLAG" val="#wm#"/>
</p:tagLst>
</file>

<file path=ppt/tags/tag18.xml><?xml version="1.0" encoding="utf-8"?>
<p:tagLst xmlns:p="http://schemas.openxmlformats.org/presentationml/2006/main">
  <p:tag name="KSO_WM_UNIT_ISCONTENTSTITLE" val="1"/>
  <p:tag name="KSO_WM_UNIT_ISNUMDGMTITLE" val="0"/>
  <p:tag name="KSO_WM_UNIT_PRESET_TEXT" val="标题"/>
  <p:tag name="KSO_WM_UNIT_NOCLEAR" val="0"/>
  <p:tag name="KSO_WM_UNIT_VALUE" val="3"/>
  <p:tag name="KSO_WM_UNIT_HIGHLIGHT" val="0"/>
  <p:tag name="KSO_WM_UNIT_COMPATIBLE" val="0"/>
  <p:tag name="KSO_WM_UNIT_DIAGRAM_ISNUMVISUAL" val="0"/>
  <p:tag name="KSO_WM_UNIT_DIAGRAM_ISREFERUNIT" val="0"/>
  <p:tag name="KSO_WM_UNIT_TYPE" val="a"/>
  <p:tag name="KSO_WM_UNIT_INDEX" val="1"/>
  <p:tag name="KSO_WM_UNIT_ID" val="_3*a*1"/>
  <p:tag name="KSO_WM_UNIT_LAYERLEVEL" val="1"/>
  <p:tag name="KSO_WM_TAG_VERSION" val="3.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3.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3.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3.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4*i*1"/>
  <p:tag name="KSO_WM_UNIT_LAYERLEVEL" val="1"/>
  <p:tag name="KSO_WM_TAG_VERSION" val="3.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4*i*2"/>
  <p:tag name="KSO_WM_UNIT_LAYERLEVEL" val="1"/>
  <p:tag name="KSO_WM_TAG_VERSION" val="3.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_4*i*3"/>
  <p:tag name="KSO_WM_UNIT_LAYERLEVEL" val="1"/>
  <p:tag name="KSO_WM_TAG_VERSION" val="3.0"/>
  <p:tag name="KSO_WM_BEAUTIFY_FLAG" val="#wm#"/>
</p:tagLst>
</file>

<file path=ppt/tags/tag25.xml><?xml version="1.0" encoding="utf-8"?>
<p:tagLst xmlns:p="http://schemas.openxmlformats.org/presentationml/2006/main">
  <p:tag name="KSO_WM_UNIT_ISCONTENTSTITLE" val="0"/>
  <p:tag name="KSO_WM_UNIT_ISNUMDGMTITLE" val="0"/>
  <p:tag name="KSO_WM_UNIT_PRESET_TEXT" val="单击此处编辑母版标题样式"/>
  <p:tag name="KSO_WM_UNIT_NOCLEAR" val="0"/>
  <p:tag name="KSO_WM_UNIT_VALUE" val="14"/>
  <p:tag name="KSO_WM_UNIT_HIGHLIGHT" val="0"/>
  <p:tag name="KSO_WM_UNIT_COMPATIBLE" val="0"/>
  <p:tag name="KSO_WM_UNIT_DIAGRAM_ISNUMVISUAL" val="0"/>
  <p:tag name="KSO_WM_UNIT_DIAGRAM_ISREFERUNIT" val="0"/>
  <p:tag name="KSO_WM_UNIT_TYPE" val="a"/>
  <p:tag name="KSO_WM_UNIT_INDEX" val="1"/>
  <p:tag name="KSO_WM_UNIT_ID" val="_4*a*1"/>
  <p:tag name="KSO_WM_UNIT_LAYERLEVEL" val="1"/>
  <p:tag name="KSO_WM_TAG_VERSION" val="3.0"/>
  <p:tag name="KSO_WM_BEAUTIFY_FLAG" val="#wm#"/>
</p:tagLst>
</file>

<file path=ppt/tags/tag26.xml><?xml version="1.0" encoding="utf-8"?>
<p:tagLst xmlns:p="http://schemas.openxmlformats.org/presentationml/2006/main">
  <p:tag name="KSO_WM_UNIT_PRESET_TEXT" val="节编号"/>
  <p:tag name="KSO_WM_UNIT_NOCLEAR" val="0"/>
  <p:tag name="KSO_WM_UNIT_VALUE" val="13"/>
  <p:tag name="KSO_WM_UNIT_HIGHLIGHT" val="0"/>
  <p:tag name="KSO_WM_UNIT_COMPATIBLE" val="1"/>
  <p:tag name="KSO_WM_UNIT_DIAGRAM_ISNUMVISUAL" val="0"/>
  <p:tag name="KSO_WM_UNIT_DIAGRAM_ISREFERUNIT" val="0"/>
  <p:tag name="KSO_WM_UNIT_TYPE" val="e"/>
  <p:tag name="KSO_WM_UNIT_INDEX" val="1"/>
  <p:tag name="KSO_WM_UNIT_ID" val="_4*e*1"/>
  <p:tag name="KSO_WM_UNIT_LAYERLEVEL" val="1"/>
  <p:tag name="KSO_WM_TAG_VERSION" val="3.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3.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3.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3.0"/>
  <p:tag name="KSO_WM_BEAUTIFY_FLAG" val="#wm#"/>
</p:tagLst>
</file>

<file path=ppt/tags/tag30.xml><?xml version="1.0" encoding="utf-8"?>
<p:tagLst xmlns:p="http://schemas.openxmlformats.org/presentationml/2006/main">
  <p:tag name="KSO_WM_UNIT_ISCONTENTSTITLE" val="0"/>
  <p:tag name="KSO_WM_UNIT_ISNUMDGMTITLE" val="0"/>
  <p:tag name="KSO_WM_UNIT_PRESET_TEXT" val="单击此处编辑母版标题样式"/>
  <p:tag name="KSO_WM_UNIT_NOCLEAR" val="0"/>
  <p:tag name="KSO_WM_UNIT_VALUE" val="20"/>
  <p:tag name="KSO_WM_UNIT_HIGHLIGHT" val="0"/>
  <p:tag name="KSO_WM_UNIT_COMPATIBLE" val="0"/>
  <p:tag name="KSO_WM_UNIT_DIAGRAM_ISNUMVISUAL" val="0"/>
  <p:tag name="KSO_WM_UNIT_DIAGRAM_ISREFERUNIT" val="0"/>
  <p:tag name="KSO_WM_UNIT_TYPE" val="a"/>
  <p:tag name="KSO_WM_UNIT_INDEX" val="1"/>
  <p:tag name="KSO_WM_UNIT_ID" val="_5*a*1"/>
  <p:tag name="KSO_WM_UNIT_LAYERLEVEL" val="1"/>
  <p:tag name="KSO_WM_TAG_VERSION" val="3.0"/>
  <p:tag name="KSO_WM_BEAUTIFY_FLAG" val="#wm#"/>
</p:tagLst>
</file>

<file path=ppt/tags/tag31.xml><?xml version="1.0" encoding="utf-8"?>
<p:tagLst xmlns:p="http://schemas.openxmlformats.org/presentationml/2006/main">
  <p:tag name="KSO_WM_UNIT_SUBTYPE" val="a"/>
  <p:tag name="KSO_WM_UNIT_PRESET_TEXT" val="单击此处编辑母版文本样式&#10;二级&#10;三级&#10;四级&#10;五级"/>
  <p:tag name="KSO_WM_UNIT_NOCLEAR" val="0"/>
  <p:tag name="KSO_WM_UNIT_VALUE" val="160"/>
  <p:tag name="KSO_WM_UNIT_HIGHLIGHT" val="0"/>
  <p:tag name="KSO_WM_UNIT_COMPATIBLE" val="0"/>
  <p:tag name="KSO_WM_UNIT_DIAGRAM_ISNUMVISUAL" val="0"/>
  <p:tag name="KSO_WM_UNIT_DIAGRAM_ISREFERUNIT" val="0"/>
  <p:tag name="KSO_WM_UNIT_TYPE" val="f"/>
  <p:tag name="KSO_WM_UNIT_INDEX" val="1"/>
  <p:tag name="KSO_WM_UNIT_ID" val="_5*f*1"/>
  <p:tag name="KSO_WM_UNIT_LAYERLEVEL" val="1"/>
  <p:tag name="KSO_WM_TAG_VERSION" val="3.0"/>
  <p:tag name="KSO_WM_BEAUTIFY_FLAG" val="#wm#"/>
</p:tagLst>
</file>

<file path=ppt/tags/tag32.xml><?xml version="1.0" encoding="utf-8"?>
<p:tagLst xmlns:p="http://schemas.openxmlformats.org/presentationml/2006/main">
  <p:tag name="KSO_WM_UNIT_SUBTYPE" val="a"/>
  <p:tag name="KSO_WM_UNIT_PRESET_TEXT" val="单击此处编辑母版文本样式&#10;二级&#10;三级&#10;四级&#10;五级"/>
  <p:tag name="KSO_WM_UNIT_NOCLEAR" val="0"/>
  <p:tag name="KSO_WM_UNIT_VALUE" val="170"/>
  <p:tag name="KSO_WM_UNIT_HIGHLIGHT" val="0"/>
  <p:tag name="KSO_WM_UNIT_COMPATIBLE" val="0"/>
  <p:tag name="KSO_WM_UNIT_DIAGRAM_ISNUMVISUAL" val="0"/>
  <p:tag name="KSO_WM_UNIT_DIAGRAM_ISREFERUNIT" val="0"/>
  <p:tag name="KSO_WM_UNIT_TYPE" val="f"/>
  <p:tag name="KSO_WM_UNIT_INDEX" val="2"/>
  <p:tag name="KSO_WM_UNIT_ID" val="_5*f*2"/>
  <p:tag name="KSO_WM_UNIT_LAYERLEVEL" val="1"/>
  <p:tag name="KSO_WM_TAG_VERSION" val="3.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3.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3.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3.0"/>
  <p:tag name="KSO_WM_BEAUTIFY_FLAG" val="#wm#"/>
</p:tagLst>
</file>

<file path=ppt/tags/tag36.xml><?xml version="1.0" encoding="utf-8"?>
<p:tagLst xmlns:p="http://schemas.openxmlformats.org/presentationml/2006/main">
  <p:tag name="KSO_WM_UNIT_ISCONTENTSTITLE" val="0"/>
  <p:tag name="KSO_WM_UNIT_ISNUMDGMTITLE" val="0"/>
  <p:tag name="KSO_WM_UNIT_PRESET_TEXT" val="单击此处编辑母版标题样式"/>
  <p:tag name="KSO_WM_UNIT_NOCLEAR" val="0"/>
  <p:tag name="KSO_WM_UNIT_VALUE" val="2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3.0"/>
  <p:tag name="KSO_WM_BEAUTIFY_FLAG" val="#wm#"/>
</p:tagLst>
</file>

<file path=ppt/tags/tag37.xml><?xml version="1.0" encoding="utf-8"?>
<p:tagLst xmlns:p="http://schemas.openxmlformats.org/presentationml/2006/main">
  <p:tag name="KSO_WM_UNIT_ISCONTENTSTITLE" val="0"/>
  <p:tag name="KSO_WM_UNIT_ISNUMDGMTITLE" val="0"/>
  <p:tag name="KSO_WM_UNIT_PRESET_TEXT" val="单击此处编辑母版文本样式"/>
  <p:tag name="KSO_WM_UNIT_NOCLEAR" val="0"/>
  <p:tag name="KSO_WM_UNIT_VALUE" val="19"/>
  <p:tag name="KSO_WM_UNIT_HIGHLIGHT" val="0"/>
  <p:tag name="KSO_WM_UNIT_COMPATIBLE" val="0"/>
  <p:tag name="KSO_WM_UNIT_DIAGRAM_ISNUMVISUAL" val="0"/>
  <p:tag name="KSO_WM_UNIT_DIAGRAM_ISREFERUNIT" val="0"/>
  <p:tag name="KSO_WM_UNIT_TYPE" val="h_a"/>
  <p:tag name="KSO_WM_UNIT_INDEX" val="1_1"/>
  <p:tag name="KSO_WM_UNIT_ID" val="_6*h_a*1_1"/>
  <p:tag name="KSO_WM_UNIT_LAYERLEVEL" val="1_1"/>
  <p:tag name="KSO_WM_TAG_VERSION" val="3.0"/>
  <p:tag name="KSO_WM_BEAUTIFY_FLAG" val="#wm#"/>
</p:tagLst>
</file>

<file path=ppt/tags/tag38.xml><?xml version="1.0" encoding="utf-8"?>
<p:tagLst xmlns:p="http://schemas.openxmlformats.org/presentationml/2006/main">
  <p:tag name="KSO_WM_UNIT_SUBTYPE" val="a"/>
  <p:tag name="KSO_WM_UNIT_PRESET_TEXT" val="单击此处编辑母版文本样式&#10;二级&#10;三级&#10;四级&#10;五级"/>
  <p:tag name="KSO_WM_UNIT_NOCLEAR" val="0"/>
  <p:tag name="KSO_WM_UNIT_VALUE" val="128"/>
  <p:tag name="KSO_WM_UNIT_HIGHLIGHT" val="0"/>
  <p:tag name="KSO_WM_UNIT_COMPATIBLE" val="0"/>
  <p:tag name="KSO_WM_UNIT_DIAGRAM_ISNUMVISUAL" val="0"/>
  <p:tag name="KSO_WM_UNIT_DIAGRAM_ISREFERUNIT" val="0"/>
  <p:tag name="KSO_WM_UNIT_TYPE" val="h_f"/>
  <p:tag name="KSO_WM_UNIT_INDEX" val="1_1"/>
  <p:tag name="KSO_WM_UNIT_ID" val="_6*h_f*1_1"/>
  <p:tag name="KSO_WM_UNIT_LAYERLEVEL" val="1_1"/>
  <p:tag name="KSO_WM_TAG_VERSION" val="3.0"/>
  <p:tag name="KSO_WM_BEAUTIFY_FLAG" val="#wm#"/>
</p:tagLst>
</file>

<file path=ppt/tags/tag39.xml><?xml version="1.0" encoding="utf-8"?>
<p:tagLst xmlns:p="http://schemas.openxmlformats.org/presentationml/2006/main">
  <p:tag name="KSO_WM_UNIT_ISCONTENTSTITLE" val="0"/>
  <p:tag name="KSO_WM_UNIT_ISNUMDGMTITLE" val="0"/>
  <p:tag name="KSO_WM_UNIT_PRESET_TEXT" val="单击此处编辑母版文本样式"/>
  <p:tag name="KSO_WM_UNIT_NOCLEAR" val="0"/>
  <p:tag name="KSO_WM_UNIT_VALUE" val="19"/>
  <p:tag name="KSO_WM_UNIT_HIGHLIGHT" val="0"/>
  <p:tag name="KSO_WM_UNIT_COMPATIBLE" val="0"/>
  <p:tag name="KSO_WM_UNIT_DIAGRAM_ISNUMVISUAL" val="0"/>
  <p:tag name="KSO_WM_UNIT_DIAGRAM_ISREFERUNIT" val="0"/>
  <p:tag name="KSO_WM_UNIT_TYPE" val="h_a"/>
  <p:tag name="KSO_WM_UNIT_INDEX" val="2_1"/>
  <p:tag name="KSO_WM_UNIT_ID" val="_6*h_a*2_1"/>
  <p:tag name="KSO_WM_UNIT_LAYERLEVEL" val="1_1"/>
  <p:tag name="KSO_WM_TAG_VERSION" val="3.0"/>
  <p:tag name="KSO_WM_BEAUTIFY_FLAG" val="#wm#"/>
</p:tagLst>
</file>

<file path=ppt/tags/tag40.xml><?xml version="1.0" encoding="utf-8"?>
<p:tagLst xmlns:p="http://schemas.openxmlformats.org/presentationml/2006/main">
  <p:tag name="KSO_WM_UNIT_SUBTYPE" val="a"/>
  <p:tag name="KSO_WM_UNIT_PRESET_TEXT" val="单击此处编辑母版文本样式&#10;二级&#10;三级&#10;四级&#10;五级"/>
  <p:tag name="KSO_WM_UNIT_NOCLEAR" val="0"/>
  <p:tag name="KSO_WM_UNIT_VALUE" val="128"/>
  <p:tag name="KSO_WM_UNIT_HIGHLIGHT" val="0"/>
  <p:tag name="KSO_WM_UNIT_COMPATIBLE" val="0"/>
  <p:tag name="KSO_WM_UNIT_DIAGRAM_ISNUMVISUAL" val="0"/>
  <p:tag name="KSO_WM_UNIT_DIAGRAM_ISREFERUNIT" val="0"/>
  <p:tag name="KSO_WM_UNIT_TYPE" val="h_f"/>
  <p:tag name="KSO_WM_UNIT_INDEX" val="2_1"/>
  <p:tag name="KSO_WM_UNIT_ID" val="_6*h_f*2_1"/>
  <p:tag name="KSO_WM_UNIT_LAYERLEVEL" val="1_1"/>
  <p:tag name="KSO_WM_TAG_VERSION" val="3.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3.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3.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3.0"/>
  <p:tag name="KSO_WM_BEAUTIFY_FLAG" val="#wm#"/>
</p:tagLst>
</file>

<file path=ppt/tags/tag44.xml><?xml version="1.0" encoding="utf-8"?>
<p:tagLst xmlns:p="http://schemas.openxmlformats.org/presentationml/2006/main">
  <p:tag name="KSO_WM_UNIT_ISCONTENTSTITLE" val="0"/>
  <p:tag name="KSO_WM_UNIT_ISNUMDGMTITLE" val="0"/>
  <p:tag name="KSO_WM_UNIT_PRESET_TEXT" val="单击此处编辑母版标题样式"/>
  <p:tag name="KSO_WM_UNIT_NOCLEAR" val="0"/>
  <p:tag name="KSO_WM_UNIT_VALUE" val="20"/>
  <p:tag name="KSO_WM_UNIT_HIGHLIGHT" val="0"/>
  <p:tag name="KSO_WM_UNIT_COMPATIBLE" val="0"/>
  <p:tag name="KSO_WM_UNIT_DIAGRAM_ISNUMVISUAL" val="0"/>
  <p:tag name="KSO_WM_UNIT_DIAGRAM_ISREFERUNIT" val="0"/>
  <p:tag name="KSO_WM_UNIT_TYPE" val="a"/>
  <p:tag name="KSO_WM_UNIT_INDEX" val="1"/>
  <p:tag name="KSO_WM_UNIT_ID" val="_7*a*1"/>
  <p:tag name="KSO_WM_UNIT_LAYERLEVEL" val="1"/>
  <p:tag name="KSO_WM_TAG_VERSION" val="3.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3.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3.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3.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3.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3.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3.0"/>
  <p:tag name="KSO_WM_BEAUTIFY_FLAG" val="#wm#"/>
</p:tagLst>
</file>

<file path=ppt/tags/tag51.xml><?xml version="1.0" encoding="utf-8"?>
<p:tagLst xmlns:p="http://schemas.openxmlformats.org/presentationml/2006/main">
  <p:tag name="KSO_WM_UNIT_SUBTYPE" val="a"/>
  <p:tag name="KSO_WM_UNIT_PRESET_TEXT" val="单击此处编辑母版文本样式&#10;二级&#10;三级&#10;四级&#10;五级"/>
  <p:tag name="KSO_WM_UNIT_NOCLEAR" val="0"/>
  <p:tag name="KSO_WM_UNIT_VALUE" val="396"/>
  <p:tag name="KSO_WM_UNIT_HIGHLIGHT" val="0"/>
  <p:tag name="KSO_WM_UNIT_COMPATIBLE" val="0"/>
  <p:tag name="KSO_WM_UNIT_DIAGRAM_ISNUMVISUAL" val="0"/>
  <p:tag name="KSO_WM_UNIT_DIAGRAM_ISREFERUNIT" val="0"/>
  <p:tag name="KSO_WM_UNIT_TYPE" val="f"/>
  <p:tag name="KSO_WM_UNIT_INDEX" val="1"/>
  <p:tag name="KSO_WM_UNIT_ID" val="_9*f*1"/>
  <p:tag name="KSO_WM_UNIT_LAYERLEVEL" val="1"/>
  <p:tag name="KSO_WM_TAG_VERSION" val="3.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3.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3.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3.0"/>
  <p:tag name="KSO_WM_BEAUTIFY_FLAG" val="#wm#"/>
</p:tagLst>
</file>

<file path=ppt/tags/tag55.xml><?xml version="1.0" encoding="utf-8"?>
<p:tagLst xmlns:p="http://schemas.openxmlformats.org/presentationml/2006/main">
  <p:tag name="KSO_WM_UNIT_ISCONTENTSTITLE" val="0"/>
  <p:tag name="KSO_WM_UNIT_ISNUMDGMTITLE" val="0"/>
  <p:tag name="KSO_WM_UNIT_PRESET_TEXT" val="单击此处编辑母版标题样式"/>
  <p:tag name="KSO_WM_UNIT_NOCLEAR" val="0"/>
  <p:tag name="KSO_WM_UNIT_VALUE" val="2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3.0"/>
  <p:tag name="KSO_WM_BEAUTIFY_FLAG" val="#wm#"/>
</p:tagLst>
</file>

<file path=ppt/tags/tag56.xml><?xml version="1.0" encoding="utf-8"?>
<p:tagLst xmlns:p="http://schemas.openxmlformats.org/presentationml/2006/main">
  <p:tag name="KSO_WM_UNIT_ISCONTENTSTITLE" val="0"/>
  <p:tag name="KSO_WM_UNIT_ISNUMDGMTITLE" val="0"/>
  <p:tag name="KSO_WM_UNIT_PRESET_TEXT" val="单击此处编辑母版副标题样式"/>
  <p:tag name="KSO_WM_UNIT_NOCLEAR" val="0"/>
  <p:tag name="KSO_WM_UNIT_VALUE" val="40"/>
  <p:tag name="KSO_WM_UNIT_HIGHLIGHT" val="0"/>
  <p:tag name="KSO_WM_UNIT_COMPATIBLE" val="0"/>
  <p:tag name="KSO_WM_UNIT_DIAGRAM_ISNUMVISUAL" val="0"/>
  <p:tag name="KSO_WM_UNIT_DIAGRAM_ISREFERUNIT" val="0"/>
  <p:tag name="KSO_WM_UNIT_TYPE" val="b"/>
  <p:tag name="KSO_WM_UNIT_INDEX" val="1"/>
  <p:tag name="KSO_WM_UNIT_ID" val="_10*b*1"/>
  <p:tag name="KSO_WM_UNIT_LAYERLEVEL" val="1"/>
  <p:tag name="KSO_WM_TAG_VERSION" val="3.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3.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3.0"/>
  <p:tag name="KSO_WM_BEAUTIFY_FLAG" val="#wm#"/>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3.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11*i*1"/>
  <p:tag name="KSO_WM_UNIT_LAYERLEVEL" val="1"/>
  <p:tag name="KSO_WM_TAG_VERSION" val="3.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11*i*2"/>
  <p:tag name="KSO_WM_UNIT_LAYERLEVEL" val="1"/>
  <p:tag name="KSO_WM_TAG_VERSION" val="3.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_11*i*3"/>
  <p:tag name="KSO_WM_UNIT_LAYERLEVEL" val="1"/>
  <p:tag name="KSO_WM_TAG_VERSION" val="3.0"/>
  <p:tag name="KSO_WM_BEAUTIFY_FLAG" val="#w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4"/>
  <p:tag name="KSO_WM_UNIT_ID" val="_11*i*4"/>
  <p:tag name="KSO_WM_UNIT_LAYERLEVEL" val="1"/>
  <p:tag name="KSO_WM_TAG_VERSION" val="3.0"/>
  <p:tag name="KSO_WM_BEAUTIFY_FLAG" val="#wm#"/>
</p:tagLst>
</file>

<file path=ppt/tags/tag64.xml><?xml version="1.0" encoding="utf-8"?>
<p:tagLst xmlns:p="http://schemas.openxmlformats.org/presentationml/2006/main">
  <p:tag name="KSO_WM_UNIT_ISCONTENTSTITLE" val="0"/>
  <p:tag name="KSO_WM_UNIT_ISNUMDGMTITLE" val="0"/>
  <p:tag name="KSO_WM_UNIT_PRESET_TEXT" val="单击此处编辑母版标题样式"/>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_11*a*1"/>
  <p:tag name="KSO_WM_UNIT_LAYERLEVEL" val="1"/>
  <p:tag name="KSO_WM_TAG_VERSION" val="3.0"/>
  <p:tag name="KSO_WM_BEAUTIFY_FLAG" val="#wm#"/>
</p:tagLst>
</file>

<file path=ppt/tags/tag65.xml><?xml version="1.0" encoding="utf-8"?>
<p:tagLst xmlns:p="http://schemas.openxmlformats.org/presentationml/2006/main">
  <p:tag name="KSO_WM_UNIT_NOCLEAR" val="0"/>
  <p:tag name="KSO_WM_UNIT_HIGHLIGHT" val="0"/>
  <p:tag name="KSO_WM_UNIT_COMPATIBLE" val="0"/>
  <p:tag name="KSO_WM_UNIT_DIAGRAM_ISNUMVISUAL" val="0"/>
  <p:tag name="KSO_WM_UNIT_DIAGRAM_ISREFERUNIT" val="0"/>
  <p:tag name="KSO_WM_UNIT_ID" val="_11**"/>
  <p:tag name="KSO_WM_UNIT_LAYERLEVEL" val="1"/>
  <p:tag name="KSO_WM_TAG_VERSION" val="3.0"/>
  <p:tag name="KSO_WM_BEAUTIFY_FLAG" val="#wm#"/>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3.0"/>
  <p:tag name="KSO_WM_BEAUTIFY_FLAG" val="#wm#"/>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3.0"/>
  <p:tag name="KSO_WM_BEAUTIFY_FLAG" val="#wm#"/>
</p:tagLst>
</file>

<file path=ppt/tags/tag68.xml><?xml version="1.0" encoding="utf-8"?>
<p:tagLst xmlns:p="http://schemas.openxmlformats.org/presentationml/2006/main">
  <p:tag name="KSO_WM_UNIT_SUBTYPE" val="b"/>
  <p:tag name="KSO_WM_UNIT_PRESET_TEXT" val="署名占位符"/>
  <p:tag name="KSO_WM_UNIT_NOCLEAR" val="0"/>
  <p:tag name="KSO_WM_UNIT_VALUE" val="8"/>
  <p:tag name="KSO_WM_UNIT_HIGHLIGHT" val="0"/>
  <p:tag name="KSO_WM_UNIT_COMPATIBLE" val="0"/>
  <p:tag name="KSO_WM_UNIT_DIAGRAM_ISNUMVISUAL" val="0"/>
  <p:tag name="KSO_WM_UNIT_DIAGRAM_ISREFERUNIT" val="0"/>
  <p:tag name="KSO_WM_UNIT_TYPE" val="f"/>
  <p:tag name="KSO_WM_UNIT_INDEX" val="5"/>
  <p:tag name="KSO_WM_UNIT_ID" val="_11*f*5"/>
  <p:tag name="KSO_WM_UNIT_LAYERLEVEL" val="1"/>
  <p:tag name="KSO_WM_TAG_VERSION" val="3.0"/>
  <p:tag name="KSO_WM_BEAUTIFY_FLAG" val="#wm#"/>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0*i*1"/>
  <p:tag name="KSO_WM_UNIT_LAYERLEVEL" val="1"/>
  <p:tag name="KSO_WM_TAG_VERSION" val="3.0"/>
  <p:tag name="KSO_WM_BEAUTIFY_FLAG" val="#wm#"/>
</p:tagLst>
</file>

<file path=ppt/tags/tag70.xml><?xml version="1.0" encoding="utf-8"?>
<p:tagLst xmlns:p="http://schemas.openxmlformats.org/presentationml/2006/main">
  <p:tag name="KSO_WM_UNIT_ISCONTENTSTITLE" val="0"/>
  <p:tag name="KSO_WM_UNIT_ISNUMDGMTITLE" val="0"/>
  <p:tag name="KSO_WM_UNIT_PRESET_TEXT" val="单击此处编辑母版标题样式"/>
  <p:tag name="KSO_WM_UNIT_NOCLEAR" val="0"/>
  <p:tag name="KSO_WM_UNIT_VALUE" val="29"/>
  <p:tag name="KSO_WM_UNIT_HIGHLIGHT" val="0"/>
  <p:tag name="KSO_WM_UNIT_COMPATIBLE" val="0"/>
  <p:tag name="KSO_WM_UNIT_DIAGRAM_ISNUMVISUAL" val="0"/>
  <p:tag name="KSO_WM_UNIT_DIAGRAM_ISREFERUNIT" val="0"/>
  <p:tag name="KSO_WM_UNIT_TYPE" val="a"/>
  <p:tag name="KSO_WM_UNIT_INDEX" val="1"/>
  <p:tag name="KSO_WM_UNIT_ID" val="_0*a*1"/>
  <p:tag name="KSO_WM_UNIT_LAYERLEVEL" val="1"/>
  <p:tag name="KSO_WM_TAG_VERSION" val="1.0"/>
  <p:tag name="KSO_WM_BEAUTIFY_FLAG" val="#wm#"/>
  <p:tag name="KSO_WM_TEMPLATE_CATEGORY" val="custom"/>
  <p:tag name="KSO_WM_TEMPLATE_INDEX" val="20233492"/>
</p:tagLst>
</file>

<file path=ppt/tags/tag71.xml><?xml version="1.0" encoding="utf-8"?>
<p:tagLst xmlns:p="http://schemas.openxmlformats.org/presentationml/2006/main">
  <p:tag name="KSO_WM_UNIT_SUBTYPE" val="a"/>
  <p:tag name="KSO_WM_UNIT_PRESET_TEXT" val="单击此处编辑母版文本样式&#10;第二级&#10;第三级&#10;第四级&#10;第五级"/>
  <p:tag name="KSO_WM_UNIT_NOCLEAR" val="0"/>
  <p:tag name="KSO_WM_UNIT_HIGHLIGHT" val="0"/>
  <p:tag name="KSO_WM_UNIT_COMPATIBLE" val="0"/>
  <p:tag name="KSO_WM_UNIT_DIAGRAM_ISNUMVISUAL" val="0"/>
  <p:tag name="KSO_WM_UNIT_DIAGRAM_ISREFERUNIT" val="0"/>
  <p:tag name="KSO_WM_UNIT_TYPE" val="f"/>
  <p:tag name="KSO_WM_UNIT_INDEX" val="1"/>
  <p:tag name="KSO_WM_UNIT_ID" val="_0*f*1"/>
  <p:tag name="KSO_WM_UNIT_LAYERLEVEL" val="1"/>
  <p:tag name="KSO_WM_TAG_VERSION" val="1.0"/>
  <p:tag name="KSO_WM_BEAUTIFY_FLAG" val="#wm#"/>
  <p:tag name="KSO_WM_TEMPLATE_CATEGORY" val="custom"/>
  <p:tag name="KSO_WM_TEMPLATE_INDEX" val="20233492"/>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3.0"/>
  <p:tag name="KSO_WM_BEAUTIFY_FLAG" val="#wm#"/>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3.0"/>
  <p:tag name="KSO_WM_BEAUTIFY_FLAG" val="#wm#"/>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3.0"/>
  <p:tag name="KSO_WM_BEAUTIFY_FLAG" val="#wm#"/>
</p:tagLst>
</file>

<file path=ppt/tags/tag75.xml><?xml version="1.0" encoding="utf-8"?>
<p:tagLst xmlns:p="http://schemas.openxmlformats.org/presentationml/2006/main">
  <p:tag name="KSO_WM_SPECIAL_SOURCE" val="bdnull"/>
  <p:tag name="KSO_WM_TEMPLATE_THUMBS_INDEX" val="1、9"/>
  <p:tag name="KSO_WM_TEMPLATE_SUBCATEGORY" val="29"/>
  <p:tag name="KSO_WM_TEMPLATE_MASTER_TYPE" val="0"/>
  <p:tag name="KSO_WM_TEMPLATE_COLOR_TYPE" val="0"/>
  <p:tag name="KSO_WM_TAG_VERSION" val="3.0"/>
  <p:tag name="KSO_WM_BEAUTIFY_FLAG" val="#wm#"/>
  <p:tag name="KSO_WM_TEMPLATE_CATEGORY" val="custom"/>
  <p:tag name="KSO_WM_TEMPLATE_INDEX" val="20233492"/>
</p:tagLst>
</file>

<file path=ppt/tags/tag76.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custom20233492_1*a*1"/>
  <p:tag name="KSO_WM_TEMPLATE_CATEGORY" val="custom"/>
  <p:tag name="KSO_WM_TEMPLATE_INDEX" val="20233492"/>
  <p:tag name="KSO_WM_UNIT_LAYERLEVEL" val="1"/>
  <p:tag name="KSO_WM_TAG_VERSION" val="3.0"/>
  <p:tag name="KSO_WM_BEAUTIFY_FLAG" val="#wm#"/>
  <p:tag name="KSO_WM_UNIT_PRESET_TEXT" val="The title goes here"/>
</p:tagLst>
</file>

<file path=ppt/tags/tag77.xml><?xml version="1.0" encoding="utf-8"?>
<p:tagLst xmlns:p="http://schemas.openxmlformats.org/presentationml/2006/main">
  <p:tag name="KSO_WM_UNIT_SUBTYPE" val="b"/>
  <p:tag name="KSO_WM_UNIT_NOCLEAR" val="0"/>
  <p:tag name="KSO_WM_UNIT_VALUE" val="8"/>
  <p:tag name="KSO_WM_UNIT_HIGHLIGHT" val="0"/>
  <p:tag name="KSO_WM_UNIT_COMPATIBLE" val="0"/>
  <p:tag name="KSO_WM_UNIT_DIAGRAM_ISNUMVISUAL" val="0"/>
  <p:tag name="KSO_WM_UNIT_DIAGRAM_ISREFERUNIT" val="0"/>
  <p:tag name="KSO_WM_UNIT_TYPE" val="f"/>
  <p:tag name="KSO_WM_UNIT_INDEX" val="1"/>
  <p:tag name="KSO_WM_UNIT_ID" val="custom20233492_1*f*1"/>
  <p:tag name="KSO_WM_TEMPLATE_CATEGORY" val="custom"/>
  <p:tag name="KSO_WM_TEMPLATE_INDEX" val="20233492"/>
  <p:tag name="KSO_WM_UNIT_LAYERLEVEL" val="1"/>
  <p:tag name="KSO_WM_TAG_VERSION" val="3.0"/>
  <p:tag name="KSO_WM_BEAUTIFY_FLAG" val="#wm#"/>
  <p:tag name="KSO_WM_UNIT_PRESET_TEXT" val="Name"/>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custom20233492_1*i*1"/>
  <p:tag name="KSO_WM_TEMPLATE_CATEGORY" val="custom"/>
  <p:tag name="KSO_WM_TEMPLATE_INDEX" val="20233492"/>
  <p:tag name="KSO_WM_UNIT_LAYERLEVEL" val="1"/>
  <p:tag name="KSO_WM_TAG_VERSION" val="3.0"/>
  <p:tag name="KSO_WM_BEAUTIFY_FLAG" val="#wm#"/>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custom20233492_1*i*2"/>
  <p:tag name="KSO_WM_TEMPLATE_CATEGORY" val="custom"/>
  <p:tag name="KSO_WM_TEMPLATE_INDEX" val="20233492"/>
  <p:tag name="KSO_WM_UNIT_LAYERLEVEL" val="1"/>
  <p:tag name="KSO_WM_TAG_VERSION" val="3.0"/>
  <p:tag name="KSO_WM_BEAUTIFY_FLAG" val="#wm#"/>
</p:tagLst>
</file>

<file path=ppt/tags/tag80.xml><?xml version="1.0" encoding="utf-8"?>
<p:tagLst xmlns:p="http://schemas.openxmlformats.org/presentationml/2006/main">
  <p:tag name="KSO_WM_SPECIAL_SOURCE" val="bdnull"/>
  <p:tag name="KSO_WM_TEMPLATE_THUMBS_INDEX" val="1、9"/>
  <p:tag name="KSO_WM_SLIDE_ID" val="custom20233492_1"/>
  <p:tag name="KSO_WM_TEMPLATE_SUBCATEGORY" val="29"/>
  <p:tag name="KSO_WM_TEMPLATE_MASTER_TYPE" val="0"/>
  <p:tag name="KSO_WM_TEMPLATE_COLOR_TYPE" val="0"/>
  <p:tag name="KSO_WM_SLIDE_TYPE" val="title"/>
  <p:tag name="KSO_WM_SLIDE_SUBTYPE" val="pureTxt"/>
  <p:tag name="KSO_WM_SLIDE_ITEM_CNT" val="0"/>
  <p:tag name="KSO_WM_SLIDE_INDEX" val="1"/>
  <p:tag name="KSO_WM_TAG_VERSION" val="3.0"/>
  <p:tag name="KSO_WM_BEAUTIFY_FLAG" val="#wm#"/>
  <p:tag name="KSO_WM_TEMPLATE_CATEGORY" val="custom"/>
  <p:tag name="KSO_WM_TEMPLATE_INDEX" val="20233492"/>
  <p:tag name="KSO_WM_SLIDE_LAYOUT" val="a_f"/>
  <p:tag name="KSO_WM_SLIDE_LAYOUT_CNT" val="1_1"/>
  <p:tag name="KSO_WM_SLIDE_THEME_ID" val="3325179"/>
  <p:tag name="KSO_WM_SLIDE_THEME_NAME" val="Cyan Minimalist"/>
</p:tagLst>
</file>

<file path=ppt/tags/tag81.xml><?xml version="1.0" encoding="utf-8"?>
<p:tagLst xmlns:p="http://schemas.openxmlformats.org/presentationml/2006/main">
  <p:tag name="KSO_WM_UNIT_ISCONTENTSTITLE" val="0"/>
  <p:tag name="KSO_WM_UNIT_ISNUMDGMTITLE" val="0"/>
  <p:tag name="KSO_WM_UNIT_PRESET_TEXT" val="单击此处编辑母版标题样式"/>
  <p:tag name="KSO_WM_UNIT_NOCLEAR" val="0"/>
  <p:tag name="KSO_WM_UNIT_VALUE" val="20"/>
  <p:tag name="KSO_WM_UNIT_HIGHLIGHT" val="0"/>
  <p:tag name="KSO_WM_UNIT_COMPATIBLE" val="0"/>
  <p:tag name="KSO_WM_UNIT_DIAGRAM_ISNUMVISUAL" val="0"/>
  <p:tag name="KSO_WM_UNIT_DIAGRAM_ISREFERUNIT" val="0"/>
  <p:tag name="KSO_WM_UNIT_TYPE" val="a"/>
  <p:tag name="KSO_WM_UNIT_INDEX" val="1"/>
  <p:tag name="KSO_WM_UNIT_ID" val="_2*a*1"/>
  <p:tag name="KSO_WM_UNIT_LAYERLEVEL" val="1"/>
  <p:tag name="KSO_WM_TAG_VERSION" val="3.0"/>
  <p:tag name="KSO_WM_BEAUTIFY_FLAG" val="#wm#"/>
</p:tagLst>
</file>

<file path=ppt/tags/tag82.xml><?xml version="1.0" encoding="utf-8"?>
<p:tagLst xmlns:p="http://schemas.openxmlformats.org/presentationml/2006/main">
  <p:tag name="KSO_WM_UNIT_SUBTYPE" val="a"/>
  <p:tag name="KSO_WM_UNIT_PRESET_TEXT" val="单击此处编辑母版文本样式&#10;二级&#10;三级&#10;四级&#10;五级"/>
  <p:tag name="KSO_WM_UNIT_NOCLEAR" val="0"/>
  <p:tag name="KSO_WM_UNIT_VALUE" val="33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3.0"/>
  <p:tag name="KSO_WM_BEAUTIFY_FLAG" val="#wm#"/>
</p:tagLst>
</file>

<file path=ppt/tags/tag83.xml><?xml version="1.0" encoding="utf-8"?>
<p:tagLst xmlns:p="http://schemas.openxmlformats.org/presentationml/2006/main">
  <p:tag name="KSO_WM_UNIT_INDEX" val="2"/>
  <p:tag name="KSO_WM_UNIT_TYPE" val="f"/>
  <p:tag name="KSO_WM_UNIT_SUBTYPE" val="a"/>
  <p:tag name="KSO_WM_BEAUTIFY_FLAG" val="#wm#"/>
</p:tagLst>
</file>

<file path=ppt/tags/tag84.xml><?xml version="1.0" encoding="utf-8"?>
<p:tagLst xmlns:p="http://schemas.openxmlformats.org/presentationml/2006/main">
  <p:tag name="KSO_WM_SLIDE_TYPE" val="text"/>
  <p:tag name="KSO_WM_BEAUTIFY_FLAG" val="#wm#"/>
</p:tagLst>
</file>

<file path=ppt/tags/tag85.xml><?xml version="1.0" encoding="utf-8"?>
<p:tagLst xmlns:p="http://schemas.openxmlformats.org/presentationml/2006/main">
  <p:tag name="KSO_WM_UNIT_TEXT" val="Introduction "/>
  <p:tag name="KSO_WM_UNIT_INDEX" val="1"/>
  <p:tag name="KSO_WM_UNIT_TYPE" val="a"/>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HIGHLIGHT" val="0"/>
  <p:tag name="KSO_WM_UNIT_COMPATIBLE" val="0"/>
  <p:tag name="KSO_WM_UNIT_DIAGRAM_ISNUMVISUAL" val="0"/>
  <p:tag name="KSO_WM_UNIT_DIAGRAM_ISREFERUNIT" val="0"/>
  <p:tag name="KSO_WM_UNIT_ID" val="_2*a*1"/>
  <p:tag name="KSO_WM_UNIT_LAYERLEVEL" val="1"/>
  <p:tag name="KSO_WM_TAG_VERSION" val="3.0"/>
</p:tagLst>
</file>

<file path=ppt/tags/tag86.xml><?xml version="1.0" encoding="utf-8"?>
<p:tagLst xmlns:p="http://schemas.openxmlformats.org/presentationml/2006/main">
  <p:tag name="KSO_WM_UNIT_SUBTYPE" val="a"/>
  <p:tag name="KSO_WM_UNIT_PRESET_TEXT" val="单击此处编辑母版文本样式&#10;二级&#10;三级&#10;四级&#10;五级"/>
  <p:tag name="KSO_WM_UNIT_NOCLEAR" val="0"/>
  <p:tag name="KSO_WM_UNIT_VALUE" val="33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3.0"/>
  <p:tag name="KSO_WM_BEAUTIFY_FLAG" val="#wm#"/>
</p:tagLst>
</file>

<file path=ppt/tags/tag87.xml><?xml version="1.0" encoding="utf-8"?>
<p:tagLst xmlns:p="http://schemas.openxmlformats.org/presentationml/2006/main">
  <p:tag name="KSO_WM_UNIT_INDEX" val="5"/>
  <p:tag name="KSO_WM_UNIT_TYPE" val="f"/>
  <p:tag name="KSO_WM_UNIT_SUBTYPE" val="a"/>
  <p:tag name="KSO_WM_BEAUTIFY_FLAG" val="#wm#"/>
</p:tagLst>
</file>

<file path=ppt/tags/tag88.xml><?xml version="1.0" encoding="utf-8"?>
<p:tagLst xmlns:p="http://schemas.openxmlformats.org/presentationml/2006/main">
  <p:tag name="KSO_WM_SLIDE_TYPE" val="text"/>
  <p:tag name="KSO_WM_BEAUTIFY_FLAG" val="#wm#"/>
</p:tagLst>
</file>

<file path=ppt/tags/tag89.xml><?xml version="1.0" encoding="utf-8"?>
<p:tagLst xmlns:p="http://schemas.openxmlformats.org/presentationml/2006/main">
  <p:tag name="KSO_WM_UNIT_TEXT" val="Applications of Exercise Stress Testing"/>
  <p:tag name="KSO_WM_UNIT_INDEX" val="1"/>
  <p:tag name="KSO_WM_UNIT_TYPE" val="a"/>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HIGHLIGHT" val="0"/>
  <p:tag name="KSO_WM_UNIT_COMPATIBLE" val="0"/>
  <p:tag name="KSO_WM_UNIT_DIAGRAM_ISNUMVISUAL" val="0"/>
  <p:tag name="KSO_WM_UNIT_DIAGRAM_ISREFERUNIT" val="0"/>
  <p:tag name="KSO_WM_UNIT_ID" val="_2*a*1"/>
  <p:tag name="KSO_WM_UNIT_LAYERLEVEL" val="1"/>
  <p:tag name="KSO_WM_TAG_VERSION" val="3.0"/>
</p:tagLst>
</file>

<file path=ppt/tags/tag90.xml><?xml version="1.0" encoding="utf-8"?>
<p:tagLst xmlns:p="http://schemas.openxmlformats.org/presentationml/2006/main">
  <p:tag name="KSO_WM_UNIT_SUBTYPE" val="a"/>
  <p:tag name="KSO_WM_UNIT_PRESET_TEXT" val="单击此处编辑母版文本样式&#10;二级&#10;三级&#10;四级&#10;五级"/>
  <p:tag name="KSO_WM_UNIT_NOCLEAR" val="0"/>
  <p:tag name="KSO_WM_UNIT_VALUE" val="33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3.0"/>
  <p:tag name="KSO_WM_BEAUTIFY_FLAG" val="#wm#"/>
</p:tagLst>
</file>

<file path=ppt/tags/tag91.xml><?xml version="1.0" encoding="utf-8"?>
<p:tagLst xmlns:p="http://schemas.openxmlformats.org/presentationml/2006/main">
  <p:tag name="KSO_WM_UNIT_INDEX" val="9"/>
  <p:tag name="KSO_WM_UNIT_TYPE" val="f"/>
  <p:tag name="KSO_WM_UNIT_SUBTYPE" val="a"/>
  <p:tag name="KSO_WM_BEAUTIFY_FLAG" val="#wm#"/>
</p:tagLst>
</file>

<file path=ppt/tags/tag92.xml><?xml version="1.0" encoding="utf-8"?>
<p:tagLst xmlns:p="http://schemas.openxmlformats.org/presentationml/2006/main">
  <p:tag name="KSO_WM_SLIDE_TYPE" val="text"/>
  <p:tag name="KSO_WM_BEAUTIFY_FLAG" val="#wm#"/>
</p:tagLst>
</file>

<file path=ppt/tags/tag93.xml><?xml version="1.0" encoding="utf-8"?>
<p:tagLst xmlns:p="http://schemas.openxmlformats.org/presentationml/2006/main">
  <p:tag name="KSO_WM_UNIT_INDEX" val="8"/>
  <p:tag name="KSO_WM_UNIT_TYPE" val="f"/>
  <p:tag name="KSO_WM_UNIT_SUBTYPE" val="a"/>
  <p:tag name="KSO_WM_BEAUTIFY_FLAG" val="#wm#"/>
</p:tagLst>
</file>

<file path=ppt/tags/tag94.xml><?xml version="1.0" encoding="utf-8"?>
<p:tagLst xmlns:p="http://schemas.openxmlformats.org/presentationml/2006/main">
  <p:tag name="KSO_WM_SLIDE_TYPE" val="text"/>
  <p:tag name="KSO_WM_BEAUTIFY_FLAG" val="#wm#"/>
</p:tagLst>
</file>

<file path=ppt/tags/tag95.xml><?xml version="1.0" encoding="utf-8"?>
<p:tagLst xmlns:p="http://schemas.openxmlformats.org/presentationml/2006/main">
  <p:tag name="KSO_WM_UNIT_TEXT" val="Types of Exercise Stress Testing"/>
  <p:tag name="KSO_WM_UNIT_INDEX" val="1"/>
  <p:tag name="KSO_WM_UNIT_TYPE" val="a"/>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HIGHLIGHT" val="0"/>
  <p:tag name="KSO_WM_UNIT_COMPATIBLE" val="0"/>
  <p:tag name="KSO_WM_UNIT_DIAGRAM_ISNUMVISUAL" val="0"/>
  <p:tag name="KSO_WM_UNIT_DIAGRAM_ISREFERUNIT" val="0"/>
  <p:tag name="KSO_WM_UNIT_ID" val="_2*a*1"/>
  <p:tag name="KSO_WM_UNIT_LAYERLEVEL" val="1"/>
  <p:tag name="KSO_WM_TAG_VERSION" val="3.0"/>
</p:tagLst>
</file>

<file path=ppt/tags/tag96.xml><?xml version="1.0" encoding="utf-8"?>
<p:tagLst xmlns:p="http://schemas.openxmlformats.org/presentationml/2006/main">
  <p:tag name="KSO_WM_UNIT_SUBTYPE" val="a"/>
  <p:tag name="KSO_WM_UNIT_PRESET_TEXT" val="单击此处编辑母版文本样式&#10;二级&#10;三级&#10;四级&#10;五级"/>
  <p:tag name="KSO_WM_UNIT_NOCLEAR" val="0"/>
  <p:tag name="KSO_WM_UNIT_VALUE" val="33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3.0"/>
  <p:tag name="KSO_WM_BEAUTIFY_FLAG" val="#wm#"/>
</p:tagLst>
</file>

<file path=ppt/tags/tag97.xml><?xml version="1.0" encoding="utf-8"?>
<p:tagLst xmlns:p="http://schemas.openxmlformats.org/presentationml/2006/main">
  <p:tag name="KSO_WM_UNIT_INDEX" val="5"/>
  <p:tag name="KSO_WM_UNIT_TYPE" val="f"/>
  <p:tag name="KSO_WM_UNIT_SUBTYPE" val="a"/>
  <p:tag name="KSO_WM_BEAUTIFY_FLAG" val="#wm#"/>
</p:tagLst>
</file>

<file path=ppt/tags/tag98.xml><?xml version="1.0" encoding="utf-8"?>
<p:tagLst xmlns:p="http://schemas.openxmlformats.org/presentationml/2006/main">
  <p:tag name="KSO_WM_SLIDE_TYPE" val="text"/>
  <p:tag name="KSO_WM_BEAUTIFY_FLAG" val="#wm#"/>
</p:tagLst>
</file>

<file path=ppt/tags/tag99.xml><?xml version="1.0" encoding="utf-8"?>
<p:tagLst xmlns:p="http://schemas.openxmlformats.org/presentationml/2006/main">
  <p:tag name="KSO_WM_UNIT_INDEX" val="4"/>
  <p:tag name="KSO_WM_UNIT_TYPE" val="f"/>
  <p:tag name="KSO_WM_UNIT_SUBTYPE" val="a"/>
  <p:tag name="KSO_WM_BEAUTIFY_FLAG" val="#wm#"/>
</p:tagLst>
</file>

<file path=ppt/tags/tag100.xml><?xml version="1.0" encoding="utf-8"?>
<p:tagLst xmlns:p="http://schemas.openxmlformats.org/presentationml/2006/main">
  <p:tag name="KSO_WM_SLIDE_TYPE" val="text"/>
  <p:tag name="KSO_WM_BEAUTIFY_FLAG" val="#wm#"/>
</p:tagLst>
</file>

<file path=ppt/tags/tag101.xml><?xml version="1.0" encoding="utf-8"?>
<p:tagLst xmlns:p="http://schemas.openxmlformats.org/presentationml/2006/main">
  <p:tag name="KSO_WM_UNIT_TEXT" val="Purpose and Importance"/>
  <p:tag name="KSO_WM_UNIT_INDEX" val="1"/>
  <p:tag name="KSO_WM_UNIT_TYPE" val="a"/>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HIGHLIGHT" val="0"/>
  <p:tag name="KSO_WM_UNIT_COMPATIBLE" val="0"/>
  <p:tag name="KSO_WM_UNIT_DIAGRAM_ISNUMVISUAL" val="0"/>
  <p:tag name="KSO_WM_UNIT_DIAGRAM_ISREFERUNIT" val="0"/>
  <p:tag name="KSO_WM_UNIT_ID" val="_2*a*1"/>
  <p:tag name="KSO_WM_UNIT_LAYERLEVEL" val="1"/>
  <p:tag name="KSO_WM_TAG_VERSION" val="3.0"/>
</p:tagLst>
</file>

<file path=ppt/tags/tag102.xml><?xml version="1.0" encoding="utf-8"?>
<p:tagLst xmlns:p="http://schemas.openxmlformats.org/presentationml/2006/main">
  <p:tag name="KSO_WM_UNIT_SUBTYPE" val="a"/>
  <p:tag name="KSO_WM_UNIT_PRESET_TEXT" val="单击此处编辑母版文本样式&#10;二级&#10;三级&#10;四级&#10;五级"/>
  <p:tag name="KSO_WM_UNIT_NOCLEAR" val="0"/>
  <p:tag name="KSO_WM_UNIT_VALUE" val="33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3.0"/>
  <p:tag name="KSO_WM_BEAUTIFY_FLAG" val="#wm#"/>
</p:tagLst>
</file>

<file path=ppt/tags/tag103.xml><?xml version="1.0" encoding="utf-8"?>
<p:tagLst xmlns:p="http://schemas.openxmlformats.org/presentationml/2006/main">
  <p:tag name="KSO_WM_UNIT_INDEX" val="7"/>
  <p:tag name="KSO_WM_UNIT_TYPE" val="f"/>
  <p:tag name="KSO_WM_UNIT_SUBTYPE" val="a"/>
  <p:tag name="KSO_WM_BEAUTIFY_FLAG" val="#wm#"/>
</p:tagLst>
</file>

<file path=ppt/tags/tag104.xml><?xml version="1.0" encoding="utf-8"?>
<p:tagLst xmlns:p="http://schemas.openxmlformats.org/presentationml/2006/main">
  <p:tag name="KSO_WM_SLIDE_TYPE" val="text"/>
  <p:tag name="KSO_WM_BEAUTIFY_FLAG" val="#wm#"/>
</p:tagLst>
</file>

<file path=ppt/tags/tag105.xml><?xml version="1.0" encoding="utf-8"?>
<p:tagLst xmlns:p="http://schemas.openxmlformats.org/presentationml/2006/main">
  <p:tag name="KSO_WM_UNIT_INDEX" val="12"/>
  <p:tag name="KSO_WM_UNIT_TYPE" val="f"/>
  <p:tag name="KSO_WM_UNIT_SUBTYPE" val="a"/>
  <p:tag name="KSO_WM_BEAUTIFY_FLAG" val="#wm#"/>
</p:tagLst>
</file>

<file path=ppt/tags/tag106.xml><?xml version="1.0" encoding="utf-8"?>
<p:tagLst xmlns:p="http://schemas.openxmlformats.org/presentationml/2006/main">
  <p:tag name="KSO_WM_SLIDE_TYPE" val="text"/>
  <p:tag name="KSO_WM_BEAUTIFY_FLAG" val="#wm#"/>
</p:tagLst>
</file>

<file path=ppt/tags/tag107.xml><?xml version="1.0" encoding="utf-8"?>
<p:tagLst xmlns:p="http://schemas.openxmlformats.org/presentationml/2006/main">
  <p:tag name="KSO_WM_UNIT_SUBTYPE" val="a"/>
  <p:tag name="KSO_WM_UNIT_PRESET_TEXT" val="单击此处编辑母版文本样式&#10;二级&#10;三级&#10;四级&#10;五级"/>
  <p:tag name="KSO_WM_UNIT_NOCLEAR" val="0"/>
  <p:tag name="KSO_WM_UNIT_VALUE" val="33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3.0"/>
  <p:tag name="KSO_WM_BEAUTIFY_FLAG" val="#wm#"/>
</p:tagLst>
</file>

<file path=ppt/tags/tag108.xml><?xml version="1.0" encoding="utf-8"?>
<p:tagLst xmlns:p="http://schemas.openxmlformats.org/presentationml/2006/main">
  <p:tag name="KSO_WM_UNIT_INDEX" val="2"/>
  <p:tag name="KSO_WM_UNIT_TYPE" val="f"/>
  <p:tag name="KSO_WM_UNIT_SUBTYPE" val="a"/>
  <p:tag name="KSO_WM_BEAUTIFY_FLAG" val="#wm#"/>
</p:tagLst>
</file>

<file path=ppt/tags/tag109.xml><?xml version="1.0" encoding="utf-8"?>
<p:tagLst xmlns:p="http://schemas.openxmlformats.org/presentationml/2006/main">
  <p:tag name="KSO_WM_UNIT_INDEX" val="9"/>
  <p:tag name="KSO_WM_UNIT_TYPE" val="f"/>
  <p:tag name="KSO_WM_UNIT_SUBTYPE" val="a"/>
  <p:tag name="KSO_WM_BEAUTIFY_FLAG" val="#wm#"/>
</p:tagLst>
</file>

<file path=ppt/tags/tag110.xml><?xml version="1.0" encoding="utf-8"?>
<p:tagLst xmlns:p="http://schemas.openxmlformats.org/presentationml/2006/main">
  <p:tag name="KSO_WM_UNIT_INDEX" val="3"/>
  <p:tag name="KSO_WM_UNIT_TYPE" val="f"/>
  <p:tag name="KSO_WM_UNIT_SUBTYPE" val="a"/>
  <p:tag name="KSO_WM_BEAUTIFY_FLAG" val="#wm#"/>
</p:tagLst>
</file>

<file path=ppt/tags/tag111.xml><?xml version="1.0" encoding="utf-8"?>
<p:tagLst xmlns:p="http://schemas.openxmlformats.org/presentationml/2006/main">
  <p:tag name="KSO_WM_UNIT_INDEX" val="14"/>
  <p:tag name="KSO_WM_UNIT_TYPE" val="f"/>
  <p:tag name="KSO_WM_UNIT_SUBTYPE" val="a"/>
  <p:tag name="KSO_WM_BEAUTIFY_FLAG" val="#wm#"/>
</p:tagLst>
</file>

<file path=ppt/tags/tag112.xml><?xml version="1.0" encoding="utf-8"?>
<p:tagLst xmlns:p="http://schemas.openxmlformats.org/presentationml/2006/main">
  <p:tag name="KSO_WM_UNIT_TEXT" val="Indications for Stress Testing"/>
  <p:tag name="KSO_WM_UNIT_INDEX" val="1"/>
  <p:tag name="KSO_WM_UNIT_TYPE" val="a"/>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HIGHLIGHT" val="0"/>
  <p:tag name="KSO_WM_UNIT_COMPATIBLE" val="0"/>
  <p:tag name="KSO_WM_UNIT_DIAGRAM_ISNUMVISUAL" val="0"/>
  <p:tag name="KSO_WM_UNIT_DIAGRAM_ISREFERUNIT" val="0"/>
  <p:tag name="KSO_WM_UNIT_ID" val="_2*a*1"/>
  <p:tag name="KSO_WM_UNIT_LAYERLEVEL" val="1"/>
  <p:tag name="KSO_WM_TAG_VERSION" val="3.0"/>
</p:tagLst>
</file>

<file path=ppt/tags/tag113.xml><?xml version="1.0" encoding="utf-8"?>
<p:tagLst xmlns:p="http://schemas.openxmlformats.org/presentationml/2006/main">
  <p:tag name="KSO_WM_SLIDE_TYPE" val="text"/>
  <p:tag name="KSO_WM_BEAUTIFY_FLAG" val="#wm#"/>
</p:tagLst>
</file>

<file path=ppt/tags/tag114.xml><?xml version="1.0" encoding="utf-8"?>
<p:tagLst xmlns:p="http://schemas.openxmlformats.org/presentationml/2006/main">
  <p:tag name="KSO_WM_UNIT_TEXT" val="contraindication"/>
  <p:tag name="KSO_WM_UNIT_INDEX" val="1"/>
  <p:tag name="KSO_WM_UNIT_TYPE" val="a"/>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HIGHLIGHT" val="0"/>
  <p:tag name="KSO_WM_UNIT_COMPATIBLE" val="0"/>
  <p:tag name="KSO_WM_UNIT_DIAGRAM_ISNUMVISUAL" val="0"/>
  <p:tag name="KSO_WM_UNIT_DIAGRAM_ISREFERUNIT" val="0"/>
  <p:tag name="KSO_WM_UNIT_ID" val="_2*a*1"/>
  <p:tag name="KSO_WM_UNIT_LAYERLEVEL" val="1"/>
  <p:tag name="KSO_WM_TAG_VERSION" val="3.0"/>
</p:tagLst>
</file>

<file path=ppt/tags/tag115.xml><?xml version="1.0" encoding="utf-8"?>
<p:tagLst xmlns:p="http://schemas.openxmlformats.org/presentationml/2006/main">
  <p:tag name="KSO_WM_UNIT_SUBTYPE" val="a"/>
  <p:tag name="KSO_WM_UNIT_PRESET_TEXT" val="单击此处编辑母版文本样式&#10;二级&#10;三级&#10;四级&#10;五级"/>
  <p:tag name="KSO_WM_UNIT_NOCLEAR" val="0"/>
  <p:tag name="KSO_WM_UNIT_VALUE" val="33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3.0"/>
  <p:tag name="KSO_WM_BEAUTIFY_FLAG" val="#wm#"/>
</p:tagLst>
</file>

<file path=ppt/tags/tag116.xml><?xml version="1.0" encoding="utf-8"?>
<p:tagLst xmlns:p="http://schemas.openxmlformats.org/presentationml/2006/main">
  <p:tag name="KSO_WM_UNIT_INDEX" val="13"/>
  <p:tag name="KSO_WM_UNIT_TYPE" val="f"/>
  <p:tag name="KSO_WM_UNIT_SUBTYPE" val="a"/>
  <p:tag name="KSO_WM_BEAUTIFY_FLAG" val="#wm#"/>
</p:tagLst>
</file>

<file path=ppt/tags/tag117.xml><?xml version="1.0" encoding="utf-8"?>
<p:tagLst xmlns:p="http://schemas.openxmlformats.org/presentationml/2006/main">
  <p:tag name="KSO_WM_SLIDE_TYPE" val="text"/>
  <p:tag name="KSO_WM_BEAUTIFY_FLAG" val="#wm#"/>
</p:tagLst>
</file>

<file path=ppt/tags/tag118.xml><?xml version="1.0" encoding="utf-8"?>
<p:tagLst xmlns:p="http://schemas.openxmlformats.org/presentationml/2006/main">
  <p:tag name="KSO_WM_UNIT_INDEX" val="10"/>
  <p:tag name="KSO_WM_UNIT_TYPE" val="f"/>
  <p:tag name="KSO_WM_UNIT_SUBTYPE" val="a"/>
  <p:tag name="KSO_WM_BEAUTIFY_FLAG" val="#wm#"/>
</p:tagLst>
</file>

<file path=ppt/tags/tag119.xml><?xml version="1.0" encoding="utf-8"?>
<p:tagLst xmlns:p="http://schemas.openxmlformats.org/presentationml/2006/main">
  <p:tag name="KSO_WM_SLIDE_TYPE" val="text"/>
  <p:tag name="KSO_WM_BEAUTIFY_FLAG" val="#wm#"/>
</p:tagLst>
</file>

<file path=ppt/tags/tag120.xml><?xml version="1.0" encoding="utf-8"?>
<p:tagLst xmlns:p="http://schemas.openxmlformats.org/presentationml/2006/main">
  <p:tag name="KSO_WM_UNIT_INDEX" val="1_3_2"/>
  <p:tag name="KSO_WM_UNIT_TYPE" val="l_h_f"/>
  <p:tag name="KSO_WM_UNIT_SUBTYPE" val="a"/>
  <p:tag name="KSO_WM_BEAUTIFY_FLAG" val="#wm#"/>
  <p:tag name="KSO_WM_TEMPLATE_CATEGORY" val="diagram"/>
  <p:tag name="KSO_WM_TEMPLATE_INDEX" val="19882022"/>
  <p:tag name="KSO_WM_UNIT_ID" val="diagram19882022*l_h_f*1_3_2"/>
  <p:tag name="KSO_WM_DIAGRAM_GROUP_CODE" val="l1-1"/>
  <p:tag name="KSO_WM_TAG_VERSION" val="2.0"/>
</p:tagLst>
</file>

<file path=ppt/tags/tag121.xml><?xml version="1.0" encoding="utf-8"?>
<p:tagLst xmlns:p="http://schemas.openxmlformats.org/presentationml/2006/main">
  <p:tag name="KSO_WM_SLIDE_TYPE" val="text"/>
  <p:tag name="KSO_WM_BEAUTIFY_FLAG" val="#wm#"/>
</p:tagLst>
</file>

<file path=ppt/tags/tag122.xml><?xml version="1.0" encoding="utf-8"?>
<p:tagLst xmlns:p="http://schemas.openxmlformats.org/presentationml/2006/main">
  <p:tag name="KSO_WM_UNIT_INDEX" val="7"/>
  <p:tag name="KSO_WM_UNIT_TYPE" val="f"/>
  <p:tag name="KSO_WM_UNIT_SUBTYPE" val="a"/>
  <p:tag name="KSO_WM_BEAUTIFY_FLAG" val="#wm#"/>
</p:tagLst>
</file>

<file path=ppt/tags/tag123.xml><?xml version="1.0" encoding="utf-8"?>
<p:tagLst xmlns:p="http://schemas.openxmlformats.org/presentationml/2006/main">
  <p:tag name="KSO_WM_SLIDE_TYPE" val="text"/>
  <p:tag name="KSO_WM_BEAUTIFY_FLAG" val="#wm#"/>
</p:tagLst>
</file>

<file path=ppt/tags/tag124.xml><?xml version="1.0" encoding="utf-8"?>
<p:tagLst xmlns:p="http://schemas.openxmlformats.org/presentationml/2006/main">
  <p:tag name="KSO_WM_UNIT_INDEX" val="13"/>
  <p:tag name="KSO_WM_UNIT_TYPE" val="f"/>
  <p:tag name="KSO_WM_UNIT_SUBTYPE" val="a"/>
  <p:tag name="KSO_WM_BEAUTIFY_FLAG" val="#wm#"/>
</p:tagLst>
</file>

<file path=ppt/tags/tag125.xml><?xml version="1.0" encoding="utf-8"?>
<p:tagLst xmlns:p="http://schemas.openxmlformats.org/presentationml/2006/main">
  <p:tag name="KSO_WM_SLIDE_TYPE" val="text"/>
  <p:tag name="KSO_WM_BEAUTIFY_FLAG" val="#wm#"/>
</p:tagLst>
</file>

<file path=ppt/tags/tag126.xml><?xml version="1.0" encoding="utf-8"?>
<p:tagLst xmlns:p="http://schemas.openxmlformats.org/presentationml/2006/main">
  <p:tag name="KSO_WM_UNIT_INDEX" val="13"/>
  <p:tag name="KSO_WM_UNIT_TYPE" val="f"/>
  <p:tag name="KSO_WM_UNIT_SUBTYPE" val="a"/>
  <p:tag name="KSO_WM_BEAUTIFY_FLAG" val="#wm#"/>
</p:tagLst>
</file>

<file path=ppt/tags/tag127.xml><?xml version="1.0" encoding="utf-8"?>
<p:tagLst xmlns:p="http://schemas.openxmlformats.org/presentationml/2006/main">
  <p:tag name="KSO_WM_SLIDE_TYPE" val="text"/>
  <p:tag name="KSO_WM_BEAUTIFY_FLAG" val="#wm#"/>
</p:tagLst>
</file>

<file path=ppt/tags/tag128.xml><?xml version="1.0" encoding="utf-8"?>
<p:tagLst xmlns:p="http://schemas.openxmlformats.org/presentationml/2006/main">
  <p:tag name="KSO_WM_UNIT_INDEX" val="1"/>
  <p:tag name="KSO_WM_UNIT_TYPE" val="f"/>
  <p:tag name="KSO_WM_UNIT_SUBTYPE" val="a"/>
  <p:tag name="KSO_WM_BEAUTIFY_FLAG" val="#wm#"/>
</p:tagLst>
</file>

<file path=ppt/tags/tag129.xml><?xml version="1.0" encoding="utf-8"?>
<p:tagLst xmlns:p="http://schemas.openxmlformats.org/presentationml/2006/main">
  <p:tag name="KSO_WM_UNIT_INDEX" val="12"/>
  <p:tag name="KSO_WM_UNIT_TYPE" val="f"/>
  <p:tag name="KSO_WM_UNIT_SUBTYPE" val="a"/>
  <p:tag name="KSO_WM_BEAUTIFY_FLAG" val="#wm#"/>
</p:tagLst>
</file>

<file path=ppt/tags/tag130.xml><?xml version="1.0" encoding="utf-8"?>
<p:tagLst xmlns:p="http://schemas.openxmlformats.org/presentationml/2006/main">
  <p:tag name="KSO_WM_SLIDE_TYPE" val="text"/>
  <p:tag name="KSO_WM_BEAUTIFY_FLAG" val="#wm#"/>
</p:tagLst>
</file>

<file path=ppt/tags/tag131.xml><?xml version="1.0" encoding="utf-8"?>
<p:tagLst xmlns:p="http://schemas.openxmlformats.org/presentationml/2006/main">
  <p:tag name="KSO_WM_UNIT_TEXT" val="Treadmill Stress Test Protocols"/>
  <p:tag name="KSO_WM_UNIT_INDEX" val="1"/>
  <p:tag name="KSO_WM_UNIT_TYPE" val="a"/>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HIGHLIGHT" val="0"/>
  <p:tag name="KSO_WM_UNIT_COMPATIBLE" val="0"/>
  <p:tag name="KSO_WM_UNIT_DIAGRAM_ISNUMVISUAL" val="0"/>
  <p:tag name="KSO_WM_UNIT_DIAGRAM_ISREFERUNIT" val="0"/>
  <p:tag name="KSO_WM_UNIT_ID" val="_2*a*1"/>
  <p:tag name="KSO_WM_UNIT_LAYERLEVEL" val="1"/>
  <p:tag name="KSO_WM_TAG_VERSION" val="3.0"/>
</p:tagLst>
</file>

<file path=ppt/tags/tag132.xml><?xml version="1.0" encoding="utf-8"?>
<p:tagLst xmlns:p="http://schemas.openxmlformats.org/presentationml/2006/main">
  <p:tag name="KSO_WM_UNIT_SUBTYPE" val="a"/>
  <p:tag name="KSO_WM_UNIT_PRESET_TEXT" val="单击此处编辑母版文本样式&#10;二级&#10;三级&#10;四级&#10;五级"/>
  <p:tag name="KSO_WM_UNIT_NOCLEAR" val="0"/>
  <p:tag name="KSO_WM_UNIT_VALUE" val="33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3.0"/>
  <p:tag name="KSO_WM_BEAUTIFY_FLAG" val="#wm#"/>
</p:tagLst>
</file>

<file path=ppt/tags/tag133.xml><?xml version="1.0" encoding="utf-8"?>
<p:tagLst xmlns:p="http://schemas.openxmlformats.org/presentationml/2006/main">
  <p:tag name="KSO_WM_UNIT_INDEX" val="7"/>
  <p:tag name="KSO_WM_UNIT_TYPE" val="f"/>
  <p:tag name="KSO_WM_UNIT_SUBTYPE" val="a"/>
  <p:tag name="KSO_WM_BEAUTIFY_FLAG" val="#wm#"/>
</p:tagLst>
</file>

<file path=ppt/tags/tag134.xml><?xml version="1.0" encoding="utf-8"?>
<p:tagLst xmlns:p="http://schemas.openxmlformats.org/presentationml/2006/main">
  <p:tag name="KSO_WM_SLIDE_TYPE" val="text"/>
  <p:tag name="KSO_WM_BEAUTIFY_FLAG" val="#wm#"/>
</p:tagLst>
</file>

<file path=ppt/tags/tag135.xml><?xml version="1.0" encoding="utf-8"?>
<p:tagLst xmlns:p="http://schemas.openxmlformats.org/presentationml/2006/main">
  <p:tag name="KSO_WM_UNIT_TEXT" val="Criteria for Stopping a Stress Test"/>
  <p:tag name="KSO_WM_UNIT_INDEX" val="1"/>
  <p:tag name="KSO_WM_UNIT_TYPE" val="a"/>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HIGHLIGHT" val="0"/>
  <p:tag name="KSO_WM_UNIT_COMPATIBLE" val="0"/>
  <p:tag name="KSO_WM_UNIT_DIAGRAM_ISNUMVISUAL" val="0"/>
  <p:tag name="KSO_WM_UNIT_DIAGRAM_ISREFERUNIT" val="0"/>
  <p:tag name="KSO_WM_UNIT_ID" val="_2*a*1"/>
  <p:tag name="KSO_WM_UNIT_LAYERLEVEL" val="1"/>
  <p:tag name="KSO_WM_TAG_VERSION" val="3.0"/>
</p:tagLst>
</file>

<file path=ppt/tags/tag136.xml><?xml version="1.0" encoding="utf-8"?>
<p:tagLst xmlns:p="http://schemas.openxmlformats.org/presentationml/2006/main">
  <p:tag name="KSO_WM_UNIT_SUBTYPE" val="a"/>
  <p:tag name="KSO_WM_UNIT_PRESET_TEXT" val="单击此处编辑母版文本样式&#10;二级&#10;三级&#10;四级&#10;五级"/>
  <p:tag name="KSO_WM_UNIT_NOCLEAR" val="0"/>
  <p:tag name="KSO_WM_UNIT_VALUE" val="33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3.0"/>
  <p:tag name="KSO_WM_BEAUTIFY_FLAG" val="#wm#"/>
</p:tagLst>
</file>

<file path=ppt/tags/tag137.xml><?xml version="1.0" encoding="utf-8"?>
<p:tagLst xmlns:p="http://schemas.openxmlformats.org/presentationml/2006/main">
  <p:tag name="KSO_WM_UNIT_INDEX" val="15"/>
  <p:tag name="KSO_WM_UNIT_TYPE" val="f"/>
  <p:tag name="KSO_WM_UNIT_SUBTYPE" val="a"/>
  <p:tag name="KSO_WM_BEAUTIFY_FLAG" val="#wm#"/>
</p:tagLst>
</file>

<file path=ppt/tags/tag138.xml><?xml version="1.0" encoding="utf-8"?>
<p:tagLst xmlns:p="http://schemas.openxmlformats.org/presentationml/2006/main">
  <p:tag name="KSO_WM_SLIDE_TYPE" val="text"/>
  <p:tag name="KSO_WM_BEAUTIFY_FLAG" val="#wm#"/>
</p:tagLst>
</file>

<file path=ppt/tags/tag139.xml><?xml version="1.0" encoding="utf-8"?>
<p:tagLst xmlns:p="http://schemas.openxmlformats.org/presentationml/2006/main">
  <p:tag name="KSO_WM_UNIT_TEXT" val="Risk Stratification Based on ACSM Guidelines"/>
  <p:tag name="KSO_WM_UNIT_INDEX" val="1"/>
  <p:tag name="KSO_WM_UNIT_TYPE" val="a"/>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HIGHLIGHT" val="0"/>
  <p:tag name="KSO_WM_UNIT_COMPATIBLE" val="0"/>
  <p:tag name="KSO_WM_UNIT_DIAGRAM_ISNUMVISUAL" val="0"/>
  <p:tag name="KSO_WM_UNIT_DIAGRAM_ISREFERUNIT" val="0"/>
  <p:tag name="KSO_WM_UNIT_ID" val="_2*a*1"/>
  <p:tag name="KSO_WM_UNIT_LAYERLEVEL" val="1"/>
  <p:tag name="KSO_WM_TAG_VERSION" val="3.0"/>
</p:tagLst>
</file>

<file path=ppt/tags/tag140.xml><?xml version="1.0" encoding="utf-8"?>
<p:tagLst xmlns:p="http://schemas.openxmlformats.org/presentationml/2006/main">
  <p:tag name="KSO_WM_UNIT_SUBTYPE" val="a"/>
  <p:tag name="KSO_WM_UNIT_PRESET_TEXT" val="单击此处编辑母版文本样式&#10;二级&#10;三级&#10;四级&#10;五级"/>
  <p:tag name="KSO_WM_UNIT_NOCLEAR" val="0"/>
  <p:tag name="KSO_WM_UNIT_VALUE" val="33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3.0"/>
  <p:tag name="KSO_WM_BEAUTIFY_FLAG" val="#wm#"/>
</p:tagLst>
</file>

<file path=ppt/tags/tag141.xml><?xml version="1.0" encoding="utf-8"?>
<p:tagLst xmlns:p="http://schemas.openxmlformats.org/presentationml/2006/main">
  <p:tag name="KSO_WM_UNIT_INDEX" val="14"/>
  <p:tag name="KSO_WM_UNIT_TYPE" val="f"/>
  <p:tag name="KSO_WM_UNIT_SUBTYPE" val="a"/>
  <p:tag name="KSO_WM_BEAUTIFY_FLAG" val="#wm#"/>
</p:tagLst>
</file>

<file path=ppt/tags/tag142.xml><?xml version="1.0" encoding="utf-8"?>
<p:tagLst xmlns:p="http://schemas.openxmlformats.org/presentationml/2006/main">
  <p:tag name="KSO_WM_SLIDE_TYPE" val="text"/>
  <p:tag name="KSO_WM_BEAUTIFY_FLAG" val="#wm#"/>
</p:tagLst>
</file>

<file path=ppt/tags/tag143.xml><?xml version="1.0" encoding="utf-8"?>
<p:tagLst xmlns:p="http://schemas.openxmlformats.org/presentationml/2006/main">
  <p:tag name="TABLE_ENDDRAG_ORIGIN_RECT" val="842*386"/>
  <p:tag name="TABLE_ENDDRAG_RECT" val="47*99*842*386"/>
  <p:tag name="KSO_WM_UNIT_INDEX" val="2"/>
  <p:tag name="KSO_WM_UNIT_TYPE" val="β"/>
  <p:tag name="KSO_WM_BEAUTIFY_FLAG" val="#wm#"/>
</p:tagLst>
</file>

<file path=ppt/tags/tag144.xml><?xml version="1.0" encoding="utf-8"?>
<p:tagLst xmlns:p="http://schemas.openxmlformats.org/presentationml/2006/main">
  <p:tag name="KSO_WM_UNIT_INDEX" val="1"/>
  <p:tag name="KSO_WM_UNIT_SUBTYPE" val="a"/>
  <p:tag name="KSO_WM_BEAUTIFY_FLAG" val="#wm#"/>
  <p:tag name="KSO_WM_UNIT_TYPE_DROP" val="f"/>
</p:tagLst>
</file>

<file path=ppt/tags/tag145.xml><?xml version="1.0" encoding="utf-8"?>
<p:tagLst xmlns:p="http://schemas.openxmlformats.org/presentationml/2006/main">
  <p:tag name="KSO_WM_SLIDE_TYPE" val="text"/>
  <p:tag name="KSO_WM_BEAUTIFY_FLAG" val="#wm#"/>
</p:tagLst>
</file>

<file path=ppt/tags/tag146.xml><?xml version="1.0" encoding="utf-8"?>
<p:tagLst xmlns:p="http://schemas.openxmlformats.org/presentationml/2006/main">
  <p:tag name="KSO_WM_UNIT_TEXT" val="Safety Considerations &amp; Emergency Procedures in Stress Testing"/>
  <p:tag name="KSO_WM_UNIT_INDEX" val="1"/>
  <p:tag name="KSO_WM_UNIT_TYPE" val="a"/>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HIGHLIGHT" val="0"/>
  <p:tag name="KSO_WM_UNIT_COMPATIBLE" val="0"/>
  <p:tag name="KSO_WM_UNIT_DIAGRAM_ISNUMVISUAL" val="0"/>
  <p:tag name="KSO_WM_UNIT_DIAGRAM_ISREFERUNIT" val="0"/>
  <p:tag name="KSO_WM_UNIT_ID" val="_2*a*1"/>
  <p:tag name="KSO_WM_UNIT_LAYERLEVEL" val="1"/>
  <p:tag name="KSO_WM_TAG_VERSION" val="3.0"/>
</p:tagLst>
</file>

<file path=ppt/tags/tag147.xml><?xml version="1.0" encoding="utf-8"?>
<p:tagLst xmlns:p="http://schemas.openxmlformats.org/presentationml/2006/main">
  <p:tag name="KSO_WM_UNIT_SUBTYPE" val="a"/>
  <p:tag name="KSO_WM_UNIT_PRESET_TEXT" val="单击此处编辑母版文本样式&#10;二级&#10;三级&#10;四级&#10;五级"/>
  <p:tag name="KSO_WM_UNIT_NOCLEAR" val="0"/>
  <p:tag name="KSO_WM_UNIT_VALUE" val="33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3.0"/>
  <p:tag name="KSO_WM_BEAUTIFY_FLAG" val="#wm#"/>
</p:tagLst>
</file>

<file path=ppt/tags/tag148.xml><?xml version="1.0" encoding="utf-8"?>
<p:tagLst xmlns:p="http://schemas.openxmlformats.org/presentationml/2006/main">
  <p:tag name="KSO_WM_UNIT_INDEX" val="13"/>
  <p:tag name="KSO_WM_UNIT_TYPE" val="f"/>
  <p:tag name="KSO_WM_UNIT_SUBTYPE" val="a"/>
  <p:tag name="KSO_WM_BEAUTIFY_FLAG" val="#wm#"/>
</p:tagLst>
</file>

<file path=ppt/tags/tag149.xml><?xml version="1.0" encoding="utf-8"?>
<p:tagLst xmlns:p="http://schemas.openxmlformats.org/presentationml/2006/main">
  <p:tag name="KSO_WM_SLIDE_TYPE" val="text"/>
  <p:tag name="KSO_WM_BEAUTIFY_FLAG" val="#wm#"/>
</p:tagLst>
</file>

<file path=ppt/tags/tag150.xml><?xml version="1.0" encoding="utf-8"?>
<p:tagLst xmlns:p="http://schemas.openxmlformats.org/presentationml/2006/main">
  <p:tag name="KSO_WM_UNIT_TEXT" val="Alternative Stress Testing Methods"/>
  <p:tag name="KSO_WM_UNIT_INDEX" val="1"/>
  <p:tag name="KSO_WM_UNIT_TYPE" val="a"/>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HIGHLIGHT" val="0"/>
  <p:tag name="KSO_WM_UNIT_COMPATIBLE" val="0"/>
  <p:tag name="KSO_WM_UNIT_DIAGRAM_ISNUMVISUAL" val="0"/>
  <p:tag name="KSO_WM_UNIT_DIAGRAM_ISREFERUNIT" val="0"/>
  <p:tag name="KSO_WM_UNIT_ID" val="_2*a*1"/>
  <p:tag name="KSO_WM_UNIT_LAYERLEVEL" val="1"/>
  <p:tag name="KSO_WM_TAG_VERSION" val="3.0"/>
</p:tagLst>
</file>

<file path=ppt/tags/tag151.xml><?xml version="1.0" encoding="utf-8"?>
<p:tagLst xmlns:p="http://schemas.openxmlformats.org/presentationml/2006/main">
  <p:tag name="KSO_WM_UNIT_SUBTYPE" val="a"/>
  <p:tag name="KSO_WM_UNIT_PRESET_TEXT" val="单击此处编辑母版文本样式&#10;二级&#10;三级&#10;四级&#10;五级"/>
  <p:tag name="KSO_WM_UNIT_NOCLEAR" val="0"/>
  <p:tag name="KSO_WM_UNIT_VALUE" val="33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3.0"/>
  <p:tag name="KSO_WM_BEAUTIFY_FLAG" val="#wm#"/>
</p:tagLst>
</file>

<file path=ppt/tags/tag152.xml><?xml version="1.0" encoding="utf-8"?>
<p:tagLst xmlns:p="http://schemas.openxmlformats.org/presentationml/2006/main">
  <p:tag name="KSO_WM_UNIT_INDEX" val="11"/>
  <p:tag name="KSO_WM_UNIT_TYPE" val="f"/>
  <p:tag name="KSO_WM_UNIT_SUBTYPE" val="a"/>
  <p:tag name="KSO_WM_BEAUTIFY_FLAG" val="#wm#"/>
</p:tagLst>
</file>

<file path=ppt/tags/tag153.xml><?xml version="1.0" encoding="utf-8"?>
<p:tagLst xmlns:p="http://schemas.openxmlformats.org/presentationml/2006/main">
  <p:tag name="KSO_WM_SLIDE_TYPE" val="text"/>
  <p:tag name="KSO_WM_BEAUTIFY_FLAG" val="#wm#"/>
</p:tagLst>
</file>

<file path=ppt/tags/tag154.xml><?xml version="1.0" encoding="utf-8"?>
<p:tagLst xmlns:p="http://schemas.openxmlformats.org/presentationml/2006/main">
  <p:tag name="KSO_WM_UNIT_INDEX" val="10"/>
  <p:tag name="KSO_WM_UNIT_TYPE" val="f"/>
  <p:tag name="KSO_WM_UNIT_SUBTYPE" val="a"/>
  <p:tag name="KSO_WM_BEAUTIFY_FLAG" val="#wm#"/>
</p:tagLst>
</file>

<file path=ppt/tags/tag155.xml><?xml version="1.0" encoding="utf-8"?>
<p:tagLst xmlns:p="http://schemas.openxmlformats.org/presentationml/2006/main">
  <p:tag name="KSO_WM_SLIDE_TYPE" val="text"/>
  <p:tag name="KSO_WM_BEAUTIFY_FLAG" val="#wm#"/>
</p:tagLst>
</file>

<file path=ppt/tags/tag156.xml><?xml version="1.0" encoding="utf-8"?>
<p:tagLst xmlns:p="http://schemas.openxmlformats.org/presentationml/2006/main">
  <p:tag name="KSO_WM_UNIT_TEXT" val="VO2 Max and Aerobic Capacity Measurement"/>
  <p:tag name="KSO_WM_UNIT_INDEX" val="1"/>
  <p:tag name="KSO_WM_UNIT_TYPE" val="a"/>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HIGHLIGHT" val="0"/>
  <p:tag name="KSO_WM_UNIT_COMPATIBLE" val="0"/>
  <p:tag name="KSO_WM_UNIT_DIAGRAM_ISNUMVISUAL" val="0"/>
  <p:tag name="KSO_WM_UNIT_DIAGRAM_ISREFERUNIT" val="0"/>
  <p:tag name="KSO_WM_UNIT_ID" val="_2*a*1"/>
  <p:tag name="KSO_WM_UNIT_LAYERLEVEL" val="1"/>
  <p:tag name="KSO_WM_TAG_VERSION" val="3.0"/>
</p:tagLst>
</file>

<file path=ppt/tags/tag157.xml><?xml version="1.0" encoding="utf-8"?>
<p:tagLst xmlns:p="http://schemas.openxmlformats.org/presentationml/2006/main">
  <p:tag name="KSO_WM_UNIT_SUBTYPE" val="a"/>
  <p:tag name="KSO_WM_UNIT_PRESET_TEXT" val="单击此处编辑母版文本样式&#10;二级&#10;三级&#10;四级&#10;五级"/>
  <p:tag name="KSO_WM_UNIT_NOCLEAR" val="0"/>
  <p:tag name="KSO_WM_UNIT_VALUE" val="330"/>
  <p:tag name="KSO_WM_UNIT_HIGHLIGHT" val="0"/>
  <p:tag name="KSO_WM_UNIT_COMPATIBLE" val="0"/>
  <p:tag name="KSO_WM_UNIT_DIAGRAM_ISNUMVISUAL" val="0"/>
  <p:tag name="KSO_WM_UNIT_DIAGRAM_ISREFERUNIT" val="0"/>
  <p:tag name="KSO_WM_UNIT_TYPE" val="f"/>
  <p:tag name="KSO_WM_UNIT_INDEX" val="1"/>
  <p:tag name="KSO_WM_UNIT_ID" val="_2*f*1"/>
  <p:tag name="KSO_WM_UNIT_LAYERLEVEL" val="1"/>
  <p:tag name="KSO_WM_TAG_VERSION" val="3.0"/>
  <p:tag name="KSO_WM_BEAUTIFY_FLAG" val="#wm#"/>
</p:tagLst>
</file>

<file path=ppt/tags/tag158.xml><?xml version="1.0" encoding="utf-8"?>
<p:tagLst xmlns:p="http://schemas.openxmlformats.org/presentationml/2006/main">
  <p:tag name="KSO_WM_UNIT_INDEX" val="6"/>
  <p:tag name="KSO_WM_UNIT_TYPE" val="f"/>
  <p:tag name="KSO_WM_UNIT_SUBTYPE" val="a"/>
  <p:tag name="KSO_WM_BEAUTIFY_FLAG" val="#wm#"/>
</p:tagLst>
</file>

<file path=ppt/tags/tag159.xml><?xml version="1.0" encoding="utf-8"?>
<p:tagLst xmlns:p="http://schemas.openxmlformats.org/presentationml/2006/main">
  <p:tag name="KSO_WM_SLIDE_TYPE" val="text"/>
  <p:tag name="KSO_WM_BEAUTIFY_FLAG" val="#wm#"/>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自定义 126">
      <a:dk1>
        <a:srgbClr val="000000"/>
      </a:dk1>
      <a:lt1>
        <a:srgbClr val="FFFFFF"/>
      </a:lt1>
      <a:dk2>
        <a:srgbClr val="081119"/>
      </a:dk2>
      <a:lt2>
        <a:srgbClr val="FFFFFF"/>
      </a:lt2>
      <a:accent1>
        <a:srgbClr val="4F65D2"/>
      </a:accent1>
      <a:accent2>
        <a:srgbClr val="4F8BD2"/>
      </a:accent2>
      <a:accent3>
        <a:srgbClr val="735EC8"/>
      </a:accent3>
      <a:accent4>
        <a:srgbClr val="62A7BC"/>
      </a:accent4>
      <a:accent5>
        <a:srgbClr val="7C5BB2"/>
      </a:accent5>
      <a:accent6>
        <a:srgbClr val="6A7EC4"/>
      </a:accent6>
      <a:hlink>
        <a:srgbClr val="658BD5"/>
      </a:hlink>
      <a:folHlink>
        <a:srgbClr val="A16AA5"/>
      </a:folHlink>
    </a:clrScheme>
    <a:fontScheme name="字体-简约">
      <a:majorFont>
        <a:latin typeface="Manrope ExtraBold"/>
        <a:ea typeface="Manrope ExtraBold"/>
        <a:cs typeface=""/>
      </a:majorFont>
      <a:minorFont>
        <a:latin typeface="Lato"/>
        <a:ea typeface="Lato"/>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bodyPr rtlCol="0" anchor="ctr"/>
      <a:lstStyle>
        <a:defPPr algn="ctr">
          <a:defRPr/>
        </a:defPPr>
      </a:lstStyle>
      <a:style>
        <a:lnRef idx="2">
          <a:schemeClr val="accent1">
            <a:shade val="15000"/>
          </a:schemeClr>
        </a:lnRef>
        <a:fillRef idx="1">
          <a:schemeClr val="accent1"/>
        </a:fillRef>
        <a:effectRef idx="0">
          <a:schemeClr val="accent1"/>
        </a:effectRef>
        <a:fontRef idx="minor">
          <a:schemeClr val="lt1"/>
        </a:fontRef>
      </a:style>
    </a:spDef>
    <a:lnDef>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lgn="l">
          <a:defRPr dirty="0"/>
        </a:defPPr>
      </a:lstStyle>
    </a:txDef>
  </a:objectDefaul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20240</Words>
  <Application>WPS Presentation</Application>
  <PresentationFormat>Widescreen</PresentationFormat>
  <Paragraphs>340</Paragraphs>
  <Slides>25</Slides>
  <Notes>0</Notes>
  <HiddenSlides>0</HiddenSlides>
  <MMClips>0</MMClips>
  <ScaleCrop>false</ScaleCrop>
  <HeadingPairs>
    <vt:vector size="6" baseType="variant">
      <vt:variant>
        <vt:lpstr>已用的字体</vt:lpstr>
      </vt:variant>
      <vt:variant>
        <vt:i4>12</vt:i4>
      </vt:variant>
      <vt:variant>
        <vt:lpstr>主题</vt:lpstr>
      </vt:variant>
      <vt:variant>
        <vt:i4>2</vt:i4>
      </vt:variant>
      <vt:variant>
        <vt:lpstr>幻灯片标题</vt:lpstr>
      </vt:variant>
      <vt:variant>
        <vt:i4>25</vt:i4>
      </vt:variant>
    </vt:vector>
  </HeadingPairs>
  <TitlesOfParts>
    <vt:vector size="39" baseType="lpstr">
      <vt:lpstr>Arial</vt:lpstr>
      <vt:lpstr>SimSun</vt:lpstr>
      <vt:lpstr>Wingdings</vt:lpstr>
      <vt:lpstr>Times New Roman</vt:lpstr>
      <vt:lpstr>Calibri</vt:lpstr>
      <vt:lpstr>Microsoft YaHei</vt:lpstr>
      <vt:lpstr>Arial Unicode MS</vt:lpstr>
      <vt:lpstr>Calibri Light</vt:lpstr>
      <vt:lpstr>Wingdings</vt:lpstr>
      <vt:lpstr>Lato</vt:lpstr>
      <vt:lpstr>Segoe Print</vt:lpstr>
      <vt:lpstr>Manrope ExtraBold</vt:lpstr>
      <vt:lpstr>Office Theme</vt:lpstr>
      <vt:lpstr>1_Office Theme</vt:lpstr>
      <vt:lpstr>The title goes here</vt:lpstr>
      <vt:lpstr>Introduction </vt:lpstr>
      <vt:lpstr>Applications of Exercise Stress Testing</vt:lpstr>
      <vt:lpstr>Types of Exercise Stress Testing</vt:lpstr>
      <vt:lpstr>PowerPoint 演示文稿</vt:lpstr>
      <vt:lpstr>Purpose and Importance</vt:lpstr>
      <vt:lpstr>PowerPoint 演示文稿</vt:lpstr>
      <vt:lpstr>Indications for Stress Testing</vt:lpstr>
      <vt:lpstr>PowerPoint 演示文稿</vt:lpstr>
      <vt:lpstr>contraindication</vt:lpstr>
      <vt:lpstr>Treadmill Stress Test Protocols</vt:lpstr>
      <vt:lpstr>PowerPoint 演示文稿</vt:lpstr>
      <vt:lpstr>PowerPoint 演示文稿</vt:lpstr>
      <vt:lpstr>PowerPoint 演示文稿</vt:lpstr>
      <vt:lpstr>PowerPoint 演示文稿</vt:lpstr>
      <vt:lpstr>PowerPoint 演示文稿</vt:lpstr>
      <vt:lpstr>Detecting Abnormalities During Stress Testing</vt:lpstr>
      <vt:lpstr>Criteria for Stopping a Stress Test</vt:lpstr>
      <vt:lpstr>Risk Stratification Based on ACSM Guidelines</vt:lpstr>
      <vt:lpstr>Safety Considerations &amp; Emergency Procedures in Stress Testing</vt:lpstr>
      <vt:lpstr>Stress Test Outcomes</vt:lpstr>
      <vt:lpstr>Alternative Stress Testing Methods</vt:lpstr>
      <vt:lpstr>VO2 Max and Aerobic Capacity Measurement</vt:lpstr>
      <vt:lpstr>PowerPoint 演示文稿</vt:lpstr>
      <vt:lpstr>references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WPS Presentation</dc:title>
  <dc:creator>sargam</dc:creator>
  <cp:lastModifiedBy>sargam Dange</cp:lastModifiedBy>
  <cp:revision>4</cp:revision>
  <dcterms:created xsi:type="dcterms:W3CDTF">2025-03-19T13:53:00Z</dcterms:created>
  <dcterms:modified xsi:type="dcterms:W3CDTF">2026-09-10T14:35:11Z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418E63722301485A91098E0E349BE4E4_11</vt:lpwstr>
  </property>
  <property fmtid="{D5CDD505-2E9C-101B-9397-08002B2CF9AE}" pid="3" name="KSOProductBuildVer">
    <vt:lpwstr>1033-12.1.0.28485</vt:lpwstr>
  </property>
</Properties>
</file>